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58" r:id="rId4"/>
    <p:sldId id="260" r:id="rId5"/>
    <p:sldId id="261" r:id="rId6"/>
    <p:sldId id="259" r:id="rId7"/>
    <p:sldId id="262" r:id="rId8"/>
    <p:sldId id="263" r:id="rId9"/>
    <p:sldId id="264" r:id="rId10"/>
    <p:sldId id="265" r:id="rId11"/>
    <p:sldId id="266" r:id="rId12"/>
  </p:sldIdLst>
  <p:sldSz cx="12192000" cy="6858000"/>
  <p:notesSz cx="6888163" cy="100187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62D7A4-ED7D-43D4-8747-732C1B38582E}" v="210" dt="2023-11-06T10:26:54.0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mantha Parkin" userId="a6258cdb-e4b6-44d1-b4b8-22925b5b2bfa" providerId="ADAL" clId="{A962D7A4-ED7D-43D4-8747-732C1B38582E}"/>
    <pc:docChg chg="undo custSel modSld sldOrd">
      <pc:chgData name="Samantha Parkin" userId="a6258cdb-e4b6-44d1-b4b8-22925b5b2bfa" providerId="ADAL" clId="{A962D7A4-ED7D-43D4-8747-732C1B38582E}" dt="2023-11-06T10:26:54.052" v="248"/>
      <pc:docMkLst>
        <pc:docMk/>
      </pc:docMkLst>
      <pc:sldChg chg="addSp modSp mod">
        <pc:chgData name="Samantha Parkin" userId="a6258cdb-e4b6-44d1-b4b8-22925b5b2bfa" providerId="ADAL" clId="{A962D7A4-ED7D-43D4-8747-732C1B38582E}" dt="2023-11-06T10:25:57.234" v="238" actId="1076"/>
        <pc:sldMkLst>
          <pc:docMk/>
          <pc:sldMk cId="2428291039" sldId="256"/>
        </pc:sldMkLst>
        <pc:picChg chg="add mod">
          <ac:chgData name="Samantha Parkin" userId="a6258cdb-e4b6-44d1-b4b8-22925b5b2bfa" providerId="ADAL" clId="{A962D7A4-ED7D-43D4-8747-732C1B38582E}" dt="2023-11-06T10:25:57.234" v="238" actId="1076"/>
          <ac:picMkLst>
            <pc:docMk/>
            <pc:sldMk cId="2428291039" sldId="256"/>
            <ac:picMk id="4" creationId="{D4EC15FA-EC95-9E70-CB05-40EA96A08609}"/>
          </ac:picMkLst>
        </pc:picChg>
      </pc:sldChg>
      <pc:sldChg chg="addSp modSp">
        <pc:chgData name="Samantha Parkin" userId="a6258cdb-e4b6-44d1-b4b8-22925b5b2bfa" providerId="ADAL" clId="{A962D7A4-ED7D-43D4-8747-732C1B38582E}" dt="2023-11-06T10:26:05.708" v="239"/>
        <pc:sldMkLst>
          <pc:docMk/>
          <pc:sldMk cId="3632012705" sldId="257"/>
        </pc:sldMkLst>
        <pc:picChg chg="add mod">
          <ac:chgData name="Samantha Parkin" userId="a6258cdb-e4b6-44d1-b4b8-22925b5b2bfa" providerId="ADAL" clId="{A962D7A4-ED7D-43D4-8747-732C1B38582E}" dt="2023-11-06T10:26:05.708" v="239"/>
          <ac:picMkLst>
            <pc:docMk/>
            <pc:sldMk cId="3632012705" sldId="257"/>
            <ac:picMk id="3" creationId="{CFE05BB2-DDF3-6DEE-D7F0-0F96094CAF41}"/>
          </ac:picMkLst>
        </pc:picChg>
      </pc:sldChg>
      <pc:sldChg chg="addSp modSp">
        <pc:chgData name="Samantha Parkin" userId="a6258cdb-e4b6-44d1-b4b8-22925b5b2bfa" providerId="ADAL" clId="{A962D7A4-ED7D-43D4-8747-732C1B38582E}" dt="2023-11-06T10:26:13.097" v="240"/>
        <pc:sldMkLst>
          <pc:docMk/>
          <pc:sldMk cId="3834621067" sldId="258"/>
        </pc:sldMkLst>
        <pc:picChg chg="add mod">
          <ac:chgData name="Samantha Parkin" userId="a6258cdb-e4b6-44d1-b4b8-22925b5b2bfa" providerId="ADAL" clId="{A962D7A4-ED7D-43D4-8747-732C1B38582E}" dt="2023-11-06T10:26:13.097" v="240"/>
          <ac:picMkLst>
            <pc:docMk/>
            <pc:sldMk cId="3834621067" sldId="258"/>
            <ac:picMk id="3" creationId="{075B7B52-914B-C7A8-2DE1-A5E4909B61F1}"/>
          </ac:picMkLst>
        </pc:picChg>
      </pc:sldChg>
      <pc:sldChg chg="addSp delSp modSp mod ord">
        <pc:chgData name="Samantha Parkin" userId="a6258cdb-e4b6-44d1-b4b8-22925b5b2bfa" providerId="ADAL" clId="{A962D7A4-ED7D-43D4-8747-732C1B38582E}" dt="2023-11-06T10:26:25.295" v="243"/>
        <pc:sldMkLst>
          <pc:docMk/>
          <pc:sldMk cId="3094126882" sldId="259"/>
        </pc:sldMkLst>
        <pc:spChg chg="mod">
          <ac:chgData name="Samantha Parkin" userId="a6258cdb-e4b6-44d1-b4b8-22925b5b2bfa" providerId="ADAL" clId="{A962D7A4-ED7D-43D4-8747-732C1B38582E}" dt="2023-11-06T10:22:43.568" v="62" actId="26606"/>
          <ac:spMkLst>
            <pc:docMk/>
            <pc:sldMk cId="3094126882" sldId="259"/>
            <ac:spMk id="2" creationId="{3C6E62B9-D1C2-6F23-18D8-1E7639AA8DA0}"/>
          </ac:spMkLst>
        </pc:spChg>
        <pc:grpChg chg="del">
          <ac:chgData name="Samantha Parkin" userId="a6258cdb-e4b6-44d1-b4b8-22925b5b2bfa" providerId="ADAL" clId="{A962D7A4-ED7D-43D4-8747-732C1B38582E}" dt="2023-11-06T10:22:43.568" v="62" actId="26606"/>
          <ac:grpSpMkLst>
            <pc:docMk/>
            <pc:sldMk cId="3094126882" sldId="259"/>
            <ac:grpSpMk id="3098" creationId="{5E7C6FB2-8D54-49F6-AD99-A87D2F9F3888}"/>
          </ac:grpSpMkLst>
        </pc:grpChg>
        <pc:grpChg chg="add">
          <ac:chgData name="Samantha Parkin" userId="a6258cdb-e4b6-44d1-b4b8-22925b5b2bfa" providerId="ADAL" clId="{A962D7A4-ED7D-43D4-8747-732C1B38582E}" dt="2023-11-06T10:22:43.568" v="62" actId="26606"/>
          <ac:grpSpMkLst>
            <pc:docMk/>
            <pc:sldMk cId="3094126882" sldId="259"/>
            <ac:grpSpMk id="3113" creationId="{5EA39187-0197-4C1D-BE4A-06B353C7B215}"/>
          </ac:grpSpMkLst>
        </pc:grpChg>
        <pc:picChg chg="add mod ord">
          <ac:chgData name="Samantha Parkin" userId="a6258cdb-e4b6-44d1-b4b8-22925b5b2bfa" providerId="ADAL" clId="{A962D7A4-ED7D-43D4-8747-732C1B38582E}" dt="2023-11-06T10:22:43.568" v="62" actId="26606"/>
          <ac:picMkLst>
            <pc:docMk/>
            <pc:sldMk cId="3094126882" sldId="259"/>
            <ac:picMk id="4" creationId="{0D1C11C8-D76B-CEDC-6A46-37613210571E}"/>
          </ac:picMkLst>
        </pc:picChg>
        <pc:picChg chg="add mod">
          <ac:chgData name="Samantha Parkin" userId="a6258cdb-e4b6-44d1-b4b8-22925b5b2bfa" providerId="ADAL" clId="{A962D7A4-ED7D-43D4-8747-732C1B38582E}" dt="2023-11-06T10:22:43.568" v="62" actId="26606"/>
          <ac:picMkLst>
            <pc:docMk/>
            <pc:sldMk cId="3094126882" sldId="259"/>
            <ac:picMk id="6" creationId="{2A20360D-F82C-1C62-1E16-4FFB2870AB1B}"/>
          </ac:picMkLst>
        </pc:picChg>
        <pc:picChg chg="add mod">
          <ac:chgData name="Samantha Parkin" userId="a6258cdb-e4b6-44d1-b4b8-22925b5b2bfa" providerId="ADAL" clId="{A962D7A4-ED7D-43D4-8747-732C1B38582E}" dt="2023-11-06T10:26:25.295" v="243"/>
          <ac:picMkLst>
            <pc:docMk/>
            <pc:sldMk cId="3094126882" sldId="259"/>
            <ac:picMk id="7" creationId="{5AE3A41B-F5EE-6CED-9EFA-E0C58A9255D8}"/>
          </ac:picMkLst>
        </pc:picChg>
        <pc:picChg chg="del">
          <ac:chgData name="Samantha Parkin" userId="a6258cdb-e4b6-44d1-b4b8-22925b5b2bfa" providerId="ADAL" clId="{A962D7A4-ED7D-43D4-8747-732C1B38582E}" dt="2023-11-06T10:22:11.968" v="55" actId="478"/>
          <ac:picMkLst>
            <pc:docMk/>
            <pc:sldMk cId="3094126882" sldId="259"/>
            <ac:picMk id="3074" creationId="{AABE1D37-FF98-CFF0-361E-465A723B186D}"/>
          </ac:picMkLst>
        </pc:picChg>
        <pc:picChg chg="del">
          <ac:chgData name="Samantha Parkin" userId="a6258cdb-e4b6-44d1-b4b8-22925b5b2bfa" providerId="ADAL" clId="{A962D7A4-ED7D-43D4-8747-732C1B38582E}" dt="2023-11-06T10:22:12.530" v="56" actId="478"/>
          <ac:picMkLst>
            <pc:docMk/>
            <pc:sldMk cId="3094126882" sldId="259"/>
            <ac:picMk id="3076" creationId="{FF3D7B1A-EF13-A862-35A7-28143634B95E}"/>
          </ac:picMkLst>
        </pc:picChg>
        <pc:picChg chg="del">
          <ac:chgData name="Samantha Parkin" userId="a6258cdb-e4b6-44d1-b4b8-22925b5b2bfa" providerId="ADAL" clId="{A962D7A4-ED7D-43D4-8747-732C1B38582E}" dt="2023-11-06T10:22:10.031" v="54" actId="478"/>
          <ac:picMkLst>
            <pc:docMk/>
            <pc:sldMk cId="3094126882" sldId="259"/>
            <ac:picMk id="3078" creationId="{3CFA9C3A-5099-BB08-EFE7-99A38A6D7B0B}"/>
          </ac:picMkLst>
        </pc:picChg>
      </pc:sldChg>
      <pc:sldChg chg="addSp modSp">
        <pc:chgData name="Samantha Parkin" userId="a6258cdb-e4b6-44d1-b4b8-22925b5b2bfa" providerId="ADAL" clId="{A962D7A4-ED7D-43D4-8747-732C1B38582E}" dt="2023-11-06T10:26:18.149" v="241"/>
        <pc:sldMkLst>
          <pc:docMk/>
          <pc:sldMk cId="3007697364" sldId="260"/>
        </pc:sldMkLst>
        <pc:picChg chg="add mod">
          <ac:chgData name="Samantha Parkin" userId="a6258cdb-e4b6-44d1-b4b8-22925b5b2bfa" providerId="ADAL" clId="{A962D7A4-ED7D-43D4-8747-732C1B38582E}" dt="2023-11-06T10:26:18.149" v="241"/>
          <ac:picMkLst>
            <pc:docMk/>
            <pc:sldMk cId="3007697364" sldId="260"/>
            <ac:picMk id="3" creationId="{A7A03405-F3FB-9F0C-B63A-17A1D0FD3669}"/>
          </ac:picMkLst>
        </pc:picChg>
      </pc:sldChg>
      <pc:sldChg chg="addSp modSp">
        <pc:chgData name="Samantha Parkin" userId="a6258cdb-e4b6-44d1-b4b8-22925b5b2bfa" providerId="ADAL" clId="{A962D7A4-ED7D-43D4-8747-732C1B38582E}" dt="2023-11-06T10:26:21.797" v="242"/>
        <pc:sldMkLst>
          <pc:docMk/>
          <pc:sldMk cId="3680111690" sldId="261"/>
        </pc:sldMkLst>
        <pc:picChg chg="add mod">
          <ac:chgData name="Samantha Parkin" userId="a6258cdb-e4b6-44d1-b4b8-22925b5b2bfa" providerId="ADAL" clId="{A962D7A4-ED7D-43D4-8747-732C1B38582E}" dt="2023-11-06T10:26:21.797" v="242"/>
          <ac:picMkLst>
            <pc:docMk/>
            <pc:sldMk cId="3680111690" sldId="261"/>
            <ac:picMk id="3" creationId="{C623E952-450A-77DB-C617-89945FBA1448}"/>
          </ac:picMkLst>
        </pc:picChg>
      </pc:sldChg>
      <pc:sldChg chg="addSp modSp mod">
        <pc:chgData name="Samantha Parkin" userId="a6258cdb-e4b6-44d1-b4b8-22925b5b2bfa" providerId="ADAL" clId="{A962D7A4-ED7D-43D4-8747-732C1B38582E}" dt="2023-11-06T10:26:28.798" v="244"/>
        <pc:sldMkLst>
          <pc:docMk/>
          <pc:sldMk cId="2368958891" sldId="262"/>
        </pc:sldMkLst>
        <pc:spChg chg="mod">
          <ac:chgData name="Samantha Parkin" userId="a6258cdb-e4b6-44d1-b4b8-22925b5b2bfa" providerId="ADAL" clId="{A962D7A4-ED7D-43D4-8747-732C1B38582E}" dt="2023-11-03T13:54:46.832" v="13" actId="20577"/>
          <ac:spMkLst>
            <pc:docMk/>
            <pc:sldMk cId="2368958891" sldId="262"/>
            <ac:spMk id="3" creationId="{E821C0FF-D327-A1D5-C422-0A5D8A628805}"/>
          </ac:spMkLst>
        </pc:spChg>
        <pc:picChg chg="add mod">
          <ac:chgData name="Samantha Parkin" userId="a6258cdb-e4b6-44d1-b4b8-22925b5b2bfa" providerId="ADAL" clId="{A962D7A4-ED7D-43D4-8747-732C1B38582E}" dt="2023-11-06T10:26:28.798" v="244"/>
          <ac:picMkLst>
            <pc:docMk/>
            <pc:sldMk cId="2368958891" sldId="262"/>
            <ac:picMk id="4" creationId="{0BFA1DF1-48BF-49EA-D111-1DE5AE0F62AB}"/>
          </ac:picMkLst>
        </pc:picChg>
      </pc:sldChg>
      <pc:sldChg chg="addSp modSp">
        <pc:chgData name="Samantha Parkin" userId="a6258cdb-e4b6-44d1-b4b8-22925b5b2bfa" providerId="ADAL" clId="{A962D7A4-ED7D-43D4-8747-732C1B38582E}" dt="2023-11-06T10:26:38.115" v="245"/>
        <pc:sldMkLst>
          <pc:docMk/>
          <pc:sldMk cId="2343631180" sldId="263"/>
        </pc:sldMkLst>
        <pc:picChg chg="add mod">
          <ac:chgData name="Samantha Parkin" userId="a6258cdb-e4b6-44d1-b4b8-22925b5b2bfa" providerId="ADAL" clId="{A962D7A4-ED7D-43D4-8747-732C1B38582E}" dt="2023-11-06T10:26:38.115" v="245"/>
          <ac:picMkLst>
            <pc:docMk/>
            <pc:sldMk cId="2343631180" sldId="263"/>
            <ac:picMk id="3" creationId="{3E81EA80-BCEA-0B8E-684F-86702215B595}"/>
          </ac:picMkLst>
        </pc:picChg>
      </pc:sldChg>
      <pc:sldChg chg="addSp modSp">
        <pc:chgData name="Samantha Parkin" userId="a6258cdb-e4b6-44d1-b4b8-22925b5b2bfa" providerId="ADAL" clId="{A962D7A4-ED7D-43D4-8747-732C1B38582E}" dt="2023-11-06T10:26:45.066" v="246"/>
        <pc:sldMkLst>
          <pc:docMk/>
          <pc:sldMk cId="2790150317" sldId="264"/>
        </pc:sldMkLst>
        <pc:picChg chg="add mod">
          <ac:chgData name="Samantha Parkin" userId="a6258cdb-e4b6-44d1-b4b8-22925b5b2bfa" providerId="ADAL" clId="{A962D7A4-ED7D-43D4-8747-732C1B38582E}" dt="2023-11-06T10:26:45.066" v="246"/>
          <ac:picMkLst>
            <pc:docMk/>
            <pc:sldMk cId="2790150317" sldId="264"/>
            <ac:picMk id="3" creationId="{5D90AF60-2AAB-1344-6CA1-111477230738}"/>
          </ac:picMkLst>
        </pc:picChg>
      </pc:sldChg>
      <pc:sldChg chg="addSp modSp">
        <pc:chgData name="Samantha Parkin" userId="a6258cdb-e4b6-44d1-b4b8-22925b5b2bfa" providerId="ADAL" clId="{A962D7A4-ED7D-43D4-8747-732C1B38582E}" dt="2023-11-06T10:26:48.878" v="247"/>
        <pc:sldMkLst>
          <pc:docMk/>
          <pc:sldMk cId="2303307386" sldId="265"/>
        </pc:sldMkLst>
        <pc:picChg chg="add mod">
          <ac:chgData name="Samantha Parkin" userId="a6258cdb-e4b6-44d1-b4b8-22925b5b2bfa" providerId="ADAL" clId="{A962D7A4-ED7D-43D4-8747-732C1B38582E}" dt="2023-11-06T10:26:48.878" v="247"/>
          <ac:picMkLst>
            <pc:docMk/>
            <pc:sldMk cId="2303307386" sldId="265"/>
            <ac:picMk id="3" creationId="{1F1F9E8E-4742-8506-D825-8C16461DE7D8}"/>
          </ac:picMkLst>
        </pc:picChg>
      </pc:sldChg>
      <pc:sldChg chg="addSp delSp modSp mod setBg">
        <pc:chgData name="Samantha Parkin" userId="a6258cdb-e4b6-44d1-b4b8-22925b5b2bfa" providerId="ADAL" clId="{A962D7A4-ED7D-43D4-8747-732C1B38582E}" dt="2023-11-06T10:26:54.052" v="248"/>
        <pc:sldMkLst>
          <pc:docMk/>
          <pc:sldMk cId="3954918806" sldId="266"/>
        </pc:sldMkLst>
        <pc:spChg chg="mod">
          <ac:chgData name="Samantha Parkin" userId="a6258cdb-e4b6-44d1-b4b8-22925b5b2bfa" providerId="ADAL" clId="{A962D7A4-ED7D-43D4-8747-732C1B38582E}" dt="2023-11-06T10:25:25.489" v="233" actId="26606"/>
          <ac:spMkLst>
            <pc:docMk/>
            <pc:sldMk cId="3954918806" sldId="266"/>
            <ac:spMk id="2" creationId="{C98FB62B-BD5E-FD85-555F-4D94ED4EA0CD}"/>
          </ac:spMkLst>
        </pc:spChg>
        <pc:spChg chg="add del">
          <ac:chgData name="Samantha Parkin" userId="a6258cdb-e4b6-44d1-b4b8-22925b5b2bfa" providerId="ADAL" clId="{A962D7A4-ED7D-43D4-8747-732C1B38582E}" dt="2023-11-06T10:25:25.489" v="233" actId="26606"/>
          <ac:spMkLst>
            <pc:docMk/>
            <pc:sldMk cId="3954918806" sldId="266"/>
            <ac:spMk id="7" creationId="{45B71F80-1F92-4074-84D9-16A062B215B3}"/>
          </ac:spMkLst>
        </pc:spChg>
        <pc:spChg chg="add del">
          <ac:chgData name="Samantha Parkin" userId="a6258cdb-e4b6-44d1-b4b8-22925b5b2bfa" providerId="ADAL" clId="{A962D7A4-ED7D-43D4-8747-732C1B38582E}" dt="2023-11-06T10:25:25.489" v="233" actId="26606"/>
          <ac:spMkLst>
            <pc:docMk/>
            <pc:sldMk cId="3954918806" sldId="266"/>
            <ac:spMk id="8" creationId="{7209C9DA-6E0D-46D9-8275-C52222D8CCAC}"/>
          </ac:spMkLst>
        </pc:spChg>
        <pc:spChg chg="add del">
          <ac:chgData name="Samantha Parkin" userId="a6258cdb-e4b6-44d1-b4b8-22925b5b2bfa" providerId="ADAL" clId="{A962D7A4-ED7D-43D4-8747-732C1B38582E}" dt="2023-11-06T10:25:25.489" v="233" actId="26606"/>
          <ac:spMkLst>
            <pc:docMk/>
            <pc:sldMk cId="3954918806" sldId="266"/>
            <ac:spMk id="9" creationId="{3EB57A4D-E0D0-46DA-B339-F24CA46FA70B}"/>
          </ac:spMkLst>
        </pc:spChg>
        <pc:spChg chg="add del">
          <ac:chgData name="Samantha Parkin" userId="a6258cdb-e4b6-44d1-b4b8-22925b5b2bfa" providerId="ADAL" clId="{A962D7A4-ED7D-43D4-8747-732C1B38582E}" dt="2023-11-06T10:24:19.535" v="219" actId="26606"/>
          <ac:spMkLst>
            <pc:docMk/>
            <pc:sldMk cId="3954918806" sldId="266"/>
            <ac:spMk id="10" creationId="{45B71F80-1F92-4074-84D9-16A062B215B3}"/>
          </ac:spMkLst>
        </pc:spChg>
        <pc:spChg chg="add del">
          <ac:chgData name="Samantha Parkin" userId="a6258cdb-e4b6-44d1-b4b8-22925b5b2bfa" providerId="ADAL" clId="{A962D7A4-ED7D-43D4-8747-732C1B38582E}" dt="2023-11-06T10:25:13.250" v="228" actId="26606"/>
          <ac:spMkLst>
            <pc:docMk/>
            <pc:sldMk cId="3954918806" sldId="266"/>
            <ac:spMk id="11" creationId="{CB5AA8A5-25CC-4295-892F-367FCDAF2BF6}"/>
          </ac:spMkLst>
        </pc:spChg>
        <pc:spChg chg="add del">
          <ac:chgData name="Samantha Parkin" userId="a6258cdb-e4b6-44d1-b4b8-22925b5b2bfa" providerId="ADAL" clId="{A962D7A4-ED7D-43D4-8747-732C1B38582E}" dt="2023-11-06T10:24:19.535" v="219" actId="26606"/>
          <ac:spMkLst>
            <pc:docMk/>
            <pc:sldMk cId="3954918806" sldId="266"/>
            <ac:spMk id="12" creationId="{7209C9DA-6E0D-46D9-8275-C52222D8CCAC}"/>
          </ac:spMkLst>
        </pc:spChg>
        <pc:spChg chg="add del">
          <ac:chgData name="Samantha Parkin" userId="a6258cdb-e4b6-44d1-b4b8-22925b5b2bfa" providerId="ADAL" clId="{A962D7A4-ED7D-43D4-8747-732C1B38582E}" dt="2023-11-06T10:24:19.535" v="219" actId="26606"/>
          <ac:spMkLst>
            <pc:docMk/>
            <pc:sldMk cId="3954918806" sldId="266"/>
            <ac:spMk id="14" creationId="{3EB57A4D-E0D0-46DA-B339-F24CA46FA70B}"/>
          </ac:spMkLst>
        </pc:spChg>
        <pc:spChg chg="add del">
          <ac:chgData name="Samantha Parkin" userId="a6258cdb-e4b6-44d1-b4b8-22925b5b2bfa" providerId="ADAL" clId="{A962D7A4-ED7D-43D4-8747-732C1B38582E}" dt="2023-11-06T10:25:13.250" v="228" actId="26606"/>
          <ac:spMkLst>
            <pc:docMk/>
            <pc:sldMk cId="3954918806" sldId="266"/>
            <ac:spMk id="27" creationId="{24C6BC13-FB1E-48CC-B421-3D06039728B4}"/>
          </ac:spMkLst>
        </pc:spChg>
        <pc:spChg chg="add del">
          <ac:chgData name="Samantha Parkin" userId="a6258cdb-e4b6-44d1-b4b8-22925b5b2bfa" providerId="ADAL" clId="{A962D7A4-ED7D-43D4-8747-732C1B38582E}" dt="2023-11-06T10:25:17.912" v="230" actId="26606"/>
          <ac:spMkLst>
            <pc:docMk/>
            <pc:sldMk cId="3954918806" sldId="266"/>
            <ac:spMk id="29" creationId="{45B71F80-1F92-4074-84D9-16A062B215B3}"/>
          </ac:spMkLst>
        </pc:spChg>
        <pc:spChg chg="add del">
          <ac:chgData name="Samantha Parkin" userId="a6258cdb-e4b6-44d1-b4b8-22925b5b2bfa" providerId="ADAL" clId="{A962D7A4-ED7D-43D4-8747-732C1B38582E}" dt="2023-11-06T10:25:17.912" v="230" actId="26606"/>
          <ac:spMkLst>
            <pc:docMk/>
            <pc:sldMk cId="3954918806" sldId="266"/>
            <ac:spMk id="30" creationId="{7209C9DA-6E0D-46D9-8275-C52222D8CCAC}"/>
          </ac:spMkLst>
        </pc:spChg>
        <pc:spChg chg="add del">
          <ac:chgData name="Samantha Parkin" userId="a6258cdb-e4b6-44d1-b4b8-22925b5b2bfa" providerId="ADAL" clId="{A962D7A4-ED7D-43D4-8747-732C1B38582E}" dt="2023-11-06T10:25:17.912" v="230" actId="26606"/>
          <ac:spMkLst>
            <pc:docMk/>
            <pc:sldMk cId="3954918806" sldId="266"/>
            <ac:spMk id="31" creationId="{3EB57A4D-E0D0-46DA-B339-F24CA46FA70B}"/>
          </ac:spMkLst>
        </pc:spChg>
        <pc:spChg chg="add del">
          <ac:chgData name="Samantha Parkin" userId="a6258cdb-e4b6-44d1-b4b8-22925b5b2bfa" providerId="ADAL" clId="{A962D7A4-ED7D-43D4-8747-732C1B38582E}" dt="2023-11-06T10:25:25.443" v="232" actId="26606"/>
          <ac:spMkLst>
            <pc:docMk/>
            <pc:sldMk cId="3954918806" sldId="266"/>
            <ac:spMk id="33" creationId="{45B71F80-1F92-4074-84D9-16A062B215B3}"/>
          </ac:spMkLst>
        </pc:spChg>
        <pc:spChg chg="add del">
          <ac:chgData name="Samantha Parkin" userId="a6258cdb-e4b6-44d1-b4b8-22925b5b2bfa" providerId="ADAL" clId="{A962D7A4-ED7D-43D4-8747-732C1B38582E}" dt="2023-11-06T10:25:25.443" v="232" actId="26606"/>
          <ac:spMkLst>
            <pc:docMk/>
            <pc:sldMk cId="3954918806" sldId="266"/>
            <ac:spMk id="34" creationId="{7209C9DA-6E0D-46D9-8275-C52222D8CCAC}"/>
          </ac:spMkLst>
        </pc:spChg>
        <pc:spChg chg="add del">
          <ac:chgData name="Samantha Parkin" userId="a6258cdb-e4b6-44d1-b4b8-22925b5b2bfa" providerId="ADAL" clId="{A962D7A4-ED7D-43D4-8747-732C1B38582E}" dt="2023-11-06T10:25:25.443" v="232" actId="26606"/>
          <ac:spMkLst>
            <pc:docMk/>
            <pc:sldMk cId="3954918806" sldId="266"/>
            <ac:spMk id="35" creationId="{3EB57A4D-E0D0-46DA-B339-F24CA46FA70B}"/>
          </ac:spMkLst>
        </pc:spChg>
        <pc:grpChg chg="add del">
          <ac:chgData name="Samantha Parkin" userId="a6258cdb-e4b6-44d1-b4b8-22925b5b2bfa" providerId="ADAL" clId="{A962D7A4-ED7D-43D4-8747-732C1B38582E}" dt="2023-11-06T10:25:13.250" v="228" actId="26606"/>
          <ac:grpSpMkLst>
            <pc:docMk/>
            <pc:sldMk cId="3954918806" sldId="266"/>
            <ac:grpSpMk id="16" creationId="{09DD65AA-8280-4962-92F3-DF1CB53349DB}"/>
          </ac:grpSpMkLst>
        </pc:grpChg>
        <pc:graphicFrameChg chg="mod modGraphic">
          <ac:chgData name="Samantha Parkin" userId="a6258cdb-e4b6-44d1-b4b8-22925b5b2bfa" providerId="ADAL" clId="{A962D7A4-ED7D-43D4-8747-732C1B38582E}" dt="2023-11-06T10:25:25.489" v="233" actId="26606"/>
          <ac:graphicFrameMkLst>
            <pc:docMk/>
            <pc:sldMk cId="3954918806" sldId="266"/>
            <ac:graphicFrameMk id="5" creationId="{5173D6F2-3A51-9E86-E814-3712DABD47A2}"/>
          </ac:graphicFrameMkLst>
        </pc:graphicFrameChg>
        <pc:picChg chg="add mod">
          <ac:chgData name="Samantha Parkin" userId="a6258cdb-e4b6-44d1-b4b8-22925b5b2bfa" providerId="ADAL" clId="{A962D7A4-ED7D-43D4-8747-732C1B38582E}" dt="2023-11-06T10:26:54.052" v="248"/>
          <ac:picMkLst>
            <pc:docMk/>
            <pc:sldMk cId="3954918806" sldId="266"/>
            <ac:picMk id="3" creationId="{C56EBBB6-7E5E-B9A1-8614-804C424C372F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sv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32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sv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32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95FBBA-BEC1-4E53-834D-BE8DE3795101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847B5BC9-32E5-4B35-A056-BC0ACB807D0A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The Council has 12 Councillors</a:t>
          </a:r>
          <a:endParaRPr lang="en-US"/>
        </a:p>
      </dgm:t>
    </dgm:pt>
    <dgm:pt modelId="{2C183EC1-8723-4498-8D7B-750EB900EEF8}" type="parTrans" cxnId="{F2E5687D-7370-4254-A81B-4C41954F1866}">
      <dgm:prSet/>
      <dgm:spPr/>
      <dgm:t>
        <a:bodyPr/>
        <a:lstStyle/>
        <a:p>
          <a:endParaRPr lang="en-US"/>
        </a:p>
      </dgm:t>
    </dgm:pt>
    <dgm:pt modelId="{9D78EBD7-3993-4EEE-9124-D5EAF3738113}" type="sibTrans" cxnId="{F2E5687D-7370-4254-A81B-4C41954F1866}">
      <dgm:prSet/>
      <dgm:spPr/>
      <dgm:t>
        <a:bodyPr/>
        <a:lstStyle/>
        <a:p>
          <a:endParaRPr lang="en-US"/>
        </a:p>
      </dgm:t>
    </dgm:pt>
    <dgm:pt modelId="{DCD88A9D-3D2B-422E-AA6D-1AD83084C358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Attend meetings and make decisions that benefit the community</a:t>
          </a:r>
          <a:endParaRPr lang="en-US"/>
        </a:p>
      </dgm:t>
    </dgm:pt>
    <dgm:pt modelId="{E57CADCE-189E-4811-B711-E2C89D64730A}" type="parTrans" cxnId="{83219F56-8168-42AF-B7E8-62D7F9DE6C1B}">
      <dgm:prSet/>
      <dgm:spPr/>
      <dgm:t>
        <a:bodyPr/>
        <a:lstStyle/>
        <a:p>
          <a:endParaRPr lang="en-US"/>
        </a:p>
      </dgm:t>
    </dgm:pt>
    <dgm:pt modelId="{A8563445-A4D2-4053-AC55-EF338D2F34C3}" type="sibTrans" cxnId="{83219F56-8168-42AF-B7E8-62D7F9DE6C1B}">
      <dgm:prSet/>
      <dgm:spPr/>
      <dgm:t>
        <a:bodyPr/>
        <a:lstStyle/>
        <a:p>
          <a:endParaRPr lang="en-US"/>
        </a:p>
      </dgm:t>
    </dgm:pt>
    <dgm:pt modelId="{8C98BF25-8317-4E4F-BAD0-E2FD4A7714C7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Volunteer at events</a:t>
          </a:r>
          <a:endParaRPr lang="en-US"/>
        </a:p>
      </dgm:t>
    </dgm:pt>
    <dgm:pt modelId="{FDCE950D-8A59-43A9-BB34-9B129B4614D7}" type="parTrans" cxnId="{55030756-F5BB-42BE-A663-24D718859B98}">
      <dgm:prSet/>
      <dgm:spPr/>
      <dgm:t>
        <a:bodyPr/>
        <a:lstStyle/>
        <a:p>
          <a:endParaRPr lang="en-US"/>
        </a:p>
      </dgm:t>
    </dgm:pt>
    <dgm:pt modelId="{E681A4F3-1325-43C7-A864-580D48CB5641}" type="sibTrans" cxnId="{55030756-F5BB-42BE-A663-24D718859B98}">
      <dgm:prSet/>
      <dgm:spPr/>
      <dgm:t>
        <a:bodyPr/>
        <a:lstStyle/>
        <a:p>
          <a:endParaRPr lang="en-US"/>
        </a:p>
      </dgm:t>
    </dgm:pt>
    <dgm:pt modelId="{DB2088C4-F7D9-40A6-92E1-452E3A354679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Represent the views of the community</a:t>
          </a:r>
          <a:endParaRPr lang="en-US"/>
        </a:p>
      </dgm:t>
    </dgm:pt>
    <dgm:pt modelId="{C84C2F96-FBBE-4805-9DB3-1C61B15B1D5C}" type="parTrans" cxnId="{F4B7612F-DDCF-4C3D-9881-CB4F9082B40A}">
      <dgm:prSet/>
      <dgm:spPr/>
      <dgm:t>
        <a:bodyPr/>
        <a:lstStyle/>
        <a:p>
          <a:endParaRPr lang="en-US"/>
        </a:p>
      </dgm:t>
    </dgm:pt>
    <dgm:pt modelId="{4ABE1B2C-C75E-406E-9D9F-0596EA0CE785}" type="sibTrans" cxnId="{F4B7612F-DDCF-4C3D-9881-CB4F9082B40A}">
      <dgm:prSet/>
      <dgm:spPr/>
      <dgm:t>
        <a:bodyPr/>
        <a:lstStyle/>
        <a:p>
          <a:endParaRPr lang="en-US"/>
        </a:p>
      </dgm:t>
    </dgm:pt>
    <dgm:pt modelId="{1468D015-2306-4BD3-9FEF-06B080E19F8E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Care about the environment</a:t>
          </a:r>
          <a:endParaRPr lang="en-US"/>
        </a:p>
      </dgm:t>
    </dgm:pt>
    <dgm:pt modelId="{2F71FBA1-7BE8-4DA4-A196-DE86C997414A}" type="parTrans" cxnId="{4CD98EE9-183E-417D-AA72-628D23CE8EA7}">
      <dgm:prSet/>
      <dgm:spPr/>
      <dgm:t>
        <a:bodyPr/>
        <a:lstStyle/>
        <a:p>
          <a:endParaRPr lang="en-US"/>
        </a:p>
      </dgm:t>
    </dgm:pt>
    <dgm:pt modelId="{CBCCEE5F-7F63-40EA-9355-E30A9DE341ED}" type="sibTrans" cxnId="{4CD98EE9-183E-417D-AA72-628D23CE8EA7}">
      <dgm:prSet/>
      <dgm:spPr/>
      <dgm:t>
        <a:bodyPr/>
        <a:lstStyle/>
        <a:p>
          <a:endParaRPr lang="en-US"/>
        </a:p>
      </dgm:t>
    </dgm:pt>
    <dgm:pt modelId="{D65ECA9D-C6C5-4A84-8AB9-DB078D3BF6C7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Repair and look after the council’s belongings such as benches and play equipment</a:t>
          </a:r>
          <a:endParaRPr lang="en-US"/>
        </a:p>
      </dgm:t>
    </dgm:pt>
    <dgm:pt modelId="{4CDEB663-AEBB-4B4A-B1A3-C94E85AC733D}" type="parTrans" cxnId="{A8B17EC4-6E4D-48B1-BA58-2FC49CD0F9B0}">
      <dgm:prSet/>
      <dgm:spPr/>
      <dgm:t>
        <a:bodyPr/>
        <a:lstStyle/>
        <a:p>
          <a:endParaRPr lang="en-US"/>
        </a:p>
      </dgm:t>
    </dgm:pt>
    <dgm:pt modelId="{C69E20A8-18FE-4F0D-8E31-7CA43019CBB2}" type="sibTrans" cxnId="{A8B17EC4-6E4D-48B1-BA58-2FC49CD0F9B0}">
      <dgm:prSet/>
      <dgm:spPr/>
      <dgm:t>
        <a:bodyPr/>
        <a:lstStyle/>
        <a:p>
          <a:endParaRPr lang="en-US"/>
        </a:p>
      </dgm:t>
    </dgm:pt>
    <dgm:pt modelId="{6A4CDBF0-4504-4BB6-9B6A-260827B51826}" type="pres">
      <dgm:prSet presAssocID="{DC95FBBA-BEC1-4E53-834D-BE8DE3795101}" presName="root" presStyleCnt="0">
        <dgm:presLayoutVars>
          <dgm:dir/>
          <dgm:resizeHandles val="exact"/>
        </dgm:presLayoutVars>
      </dgm:prSet>
      <dgm:spPr/>
    </dgm:pt>
    <dgm:pt modelId="{4EBA0F45-C584-465A-997F-146390D60317}" type="pres">
      <dgm:prSet presAssocID="{847B5BC9-32E5-4B35-A056-BC0ACB807D0A}" presName="compNode" presStyleCnt="0"/>
      <dgm:spPr/>
    </dgm:pt>
    <dgm:pt modelId="{AADFF7B5-AD83-4D54-855E-E4C0CC095F6D}" type="pres">
      <dgm:prSet presAssocID="{847B5BC9-32E5-4B35-A056-BC0ACB807D0A}" presName="bgRect" presStyleLbl="bgShp" presStyleIdx="0" presStyleCnt="6"/>
      <dgm:spPr/>
    </dgm:pt>
    <dgm:pt modelId="{3C23E528-5AC2-4E5E-AA10-E7DC6F432195}" type="pres">
      <dgm:prSet presAssocID="{847B5BC9-32E5-4B35-A056-BC0ACB807D0A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B5EADE00-7E50-4165-B33A-F326152012C3}" type="pres">
      <dgm:prSet presAssocID="{847B5BC9-32E5-4B35-A056-BC0ACB807D0A}" presName="spaceRect" presStyleCnt="0"/>
      <dgm:spPr/>
    </dgm:pt>
    <dgm:pt modelId="{8440BA09-DB7D-469F-BB64-10DAC259F29B}" type="pres">
      <dgm:prSet presAssocID="{847B5BC9-32E5-4B35-A056-BC0ACB807D0A}" presName="parTx" presStyleLbl="revTx" presStyleIdx="0" presStyleCnt="6">
        <dgm:presLayoutVars>
          <dgm:chMax val="0"/>
          <dgm:chPref val="0"/>
        </dgm:presLayoutVars>
      </dgm:prSet>
      <dgm:spPr/>
    </dgm:pt>
    <dgm:pt modelId="{C154E16A-9976-458A-9DFA-5FEAA13EAEE1}" type="pres">
      <dgm:prSet presAssocID="{9D78EBD7-3993-4EEE-9124-D5EAF3738113}" presName="sibTrans" presStyleCnt="0"/>
      <dgm:spPr/>
    </dgm:pt>
    <dgm:pt modelId="{7F4D7946-D8CA-401E-B3E5-329E92916403}" type="pres">
      <dgm:prSet presAssocID="{DCD88A9D-3D2B-422E-AA6D-1AD83084C358}" presName="compNode" presStyleCnt="0"/>
      <dgm:spPr/>
    </dgm:pt>
    <dgm:pt modelId="{0B9932EF-D39C-4EEF-92CD-A6013C494047}" type="pres">
      <dgm:prSet presAssocID="{DCD88A9D-3D2B-422E-AA6D-1AD83084C358}" presName="bgRect" presStyleLbl="bgShp" presStyleIdx="1" presStyleCnt="6"/>
      <dgm:spPr/>
    </dgm:pt>
    <dgm:pt modelId="{936E0A72-8870-493B-8C81-A284ED3494E5}" type="pres">
      <dgm:prSet presAssocID="{DCD88A9D-3D2B-422E-AA6D-1AD83084C358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5F60E471-4885-430A-A39C-CDBB392E4E03}" type="pres">
      <dgm:prSet presAssocID="{DCD88A9D-3D2B-422E-AA6D-1AD83084C358}" presName="spaceRect" presStyleCnt="0"/>
      <dgm:spPr/>
    </dgm:pt>
    <dgm:pt modelId="{08D08CB2-DDC6-4A53-82B6-E3806DEC62AF}" type="pres">
      <dgm:prSet presAssocID="{DCD88A9D-3D2B-422E-AA6D-1AD83084C358}" presName="parTx" presStyleLbl="revTx" presStyleIdx="1" presStyleCnt="6">
        <dgm:presLayoutVars>
          <dgm:chMax val="0"/>
          <dgm:chPref val="0"/>
        </dgm:presLayoutVars>
      </dgm:prSet>
      <dgm:spPr/>
    </dgm:pt>
    <dgm:pt modelId="{57B5260A-DF13-46E6-BC38-7A89515693D8}" type="pres">
      <dgm:prSet presAssocID="{A8563445-A4D2-4053-AC55-EF338D2F34C3}" presName="sibTrans" presStyleCnt="0"/>
      <dgm:spPr/>
    </dgm:pt>
    <dgm:pt modelId="{3FA67A1A-3269-4E66-A7B0-84F75BEA6AE1}" type="pres">
      <dgm:prSet presAssocID="{8C98BF25-8317-4E4F-BAD0-E2FD4A7714C7}" presName="compNode" presStyleCnt="0"/>
      <dgm:spPr/>
    </dgm:pt>
    <dgm:pt modelId="{291BC090-04C6-4975-8F4D-D8138C547401}" type="pres">
      <dgm:prSet presAssocID="{8C98BF25-8317-4E4F-BAD0-E2FD4A7714C7}" presName="bgRect" presStyleLbl="bgShp" presStyleIdx="2" presStyleCnt="6"/>
      <dgm:spPr/>
    </dgm:pt>
    <dgm:pt modelId="{01494E86-7E82-4BD3-BDC1-7FE9D9CF768A}" type="pres">
      <dgm:prSet presAssocID="{8C98BF25-8317-4E4F-BAD0-E2FD4A7714C7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5D3A7BC7-FFB8-4AAA-9ECC-8028C2A0194C}" type="pres">
      <dgm:prSet presAssocID="{8C98BF25-8317-4E4F-BAD0-E2FD4A7714C7}" presName="spaceRect" presStyleCnt="0"/>
      <dgm:spPr/>
    </dgm:pt>
    <dgm:pt modelId="{B86E9812-1FF3-4CBD-A82A-9278FD128567}" type="pres">
      <dgm:prSet presAssocID="{8C98BF25-8317-4E4F-BAD0-E2FD4A7714C7}" presName="parTx" presStyleLbl="revTx" presStyleIdx="2" presStyleCnt="6">
        <dgm:presLayoutVars>
          <dgm:chMax val="0"/>
          <dgm:chPref val="0"/>
        </dgm:presLayoutVars>
      </dgm:prSet>
      <dgm:spPr/>
    </dgm:pt>
    <dgm:pt modelId="{EB20A6EF-05ED-4260-B2A9-698278DCFA6A}" type="pres">
      <dgm:prSet presAssocID="{E681A4F3-1325-43C7-A864-580D48CB5641}" presName="sibTrans" presStyleCnt="0"/>
      <dgm:spPr/>
    </dgm:pt>
    <dgm:pt modelId="{89FB3A6F-17A3-47AD-88C7-8A25C669357C}" type="pres">
      <dgm:prSet presAssocID="{DB2088C4-F7D9-40A6-92E1-452E3A354679}" presName="compNode" presStyleCnt="0"/>
      <dgm:spPr/>
    </dgm:pt>
    <dgm:pt modelId="{11C89820-C4B2-4DD8-A6FE-2ACBF2DAE8EA}" type="pres">
      <dgm:prSet presAssocID="{DB2088C4-F7D9-40A6-92E1-452E3A354679}" presName="bgRect" presStyleLbl="bgShp" presStyleIdx="3" presStyleCnt="6"/>
      <dgm:spPr/>
    </dgm:pt>
    <dgm:pt modelId="{C31AC459-568E-4626-B6DD-F73641434470}" type="pres">
      <dgm:prSet presAssocID="{DB2088C4-F7D9-40A6-92E1-452E3A354679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901210DD-F126-4313-87C8-9FDC5F18F0D1}" type="pres">
      <dgm:prSet presAssocID="{DB2088C4-F7D9-40A6-92E1-452E3A354679}" presName="spaceRect" presStyleCnt="0"/>
      <dgm:spPr/>
    </dgm:pt>
    <dgm:pt modelId="{10B6CF29-03FF-4A27-88AD-7ADE481F3539}" type="pres">
      <dgm:prSet presAssocID="{DB2088C4-F7D9-40A6-92E1-452E3A354679}" presName="parTx" presStyleLbl="revTx" presStyleIdx="3" presStyleCnt="6">
        <dgm:presLayoutVars>
          <dgm:chMax val="0"/>
          <dgm:chPref val="0"/>
        </dgm:presLayoutVars>
      </dgm:prSet>
      <dgm:spPr/>
    </dgm:pt>
    <dgm:pt modelId="{3A06FCD5-C6C0-48BB-A09D-1B8CAD047E45}" type="pres">
      <dgm:prSet presAssocID="{4ABE1B2C-C75E-406E-9D9F-0596EA0CE785}" presName="sibTrans" presStyleCnt="0"/>
      <dgm:spPr/>
    </dgm:pt>
    <dgm:pt modelId="{2B777C0C-8AA0-4FF0-B863-09975795F5DC}" type="pres">
      <dgm:prSet presAssocID="{1468D015-2306-4BD3-9FEF-06B080E19F8E}" presName="compNode" presStyleCnt="0"/>
      <dgm:spPr/>
    </dgm:pt>
    <dgm:pt modelId="{5E5A5448-E974-4AE9-85CB-C65B2CF917E1}" type="pres">
      <dgm:prSet presAssocID="{1468D015-2306-4BD3-9FEF-06B080E19F8E}" presName="bgRect" presStyleLbl="bgShp" presStyleIdx="4" presStyleCnt="6"/>
      <dgm:spPr/>
    </dgm:pt>
    <dgm:pt modelId="{1D8FD397-8885-461A-9BE6-BBF21D61CF72}" type="pres">
      <dgm:prSet presAssocID="{1468D015-2306-4BD3-9FEF-06B080E19F8E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eciduous tree"/>
        </a:ext>
      </dgm:extLst>
    </dgm:pt>
    <dgm:pt modelId="{FA2AF633-519F-4947-8385-0B9F6228B76F}" type="pres">
      <dgm:prSet presAssocID="{1468D015-2306-4BD3-9FEF-06B080E19F8E}" presName="spaceRect" presStyleCnt="0"/>
      <dgm:spPr/>
    </dgm:pt>
    <dgm:pt modelId="{D6A94CD2-844D-4FCC-8047-364BC2154E34}" type="pres">
      <dgm:prSet presAssocID="{1468D015-2306-4BD3-9FEF-06B080E19F8E}" presName="parTx" presStyleLbl="revTx" presStyleIdx="4" presStyleCnt="6">
        <dgm:presLayoutVars>
          <dgm:chMax val="0"/>
          <dgm:chPref val="0"/>
        </dgm:presLayoutVars>
      </dgm:prSet>
      <dgm:spPr/>
    </dgm:pt>
    <dgm:pt modelId="{490E4D16-AE04-4789-B8E3-9908944E8265}" type="pres">
      <dgm:prSet presAssocID="{CBCCEE5F-7F63-40EA-9355-E30A9DE341ED}" presName="sibTrans" presStyleCnt="0"/>
      <dgm:spPr/>
    </dgm:pt>
    <dgm:pt modelId="{8CE6D655-3D83-4606-985B-62EA07D32EB0}" type="pres">
      <dgm:prSet presAssocID="{D65ECA9D-C6C5-4A84-8AB9-DB078D3BF6C7}" presName="compNode" presStyleCnt="0"/>
      <dgm:spPr/>
    </dgm:pt>
    <dgm:pt modelId="{FAE966C5-E081-4CE6-8B9F-0D6FF0D42F83}" type="pres">
      <dgm:prSet presAssocID="{D65ECA9D-C6C5-4A84-8AB9-DB078D3BF6C7}" presName="bgRect" presStyleLbl="bgShp" presStyleIdx="5" presStyleCnt="6"/>
      <dgm:spPr/>
    </dgm:pt>
    <dgm:pt modelId="{A89A6212-168D-453E-BF75-900A97D47869}" type="pres">
      <dgm:prSet presAssocID="{D65ECA9D-C6C5-4A84-8AB9-DB078D3BF6C7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use"/>
        </a:ext>
      </dgm:extLst>
    </dgm:pt>
    <dgm:pt modelId="{0CC4C798-1B22-4C12-AB4E-4A17CE3A0F20}" type="pres">
      <dgm:prSet presAssocID="{D65ECA9D-C6C5-4A84-8AB9-DB078D3BF6C7}" presName="spaceRect" presStyleCnt="0"/>
      <dgm:spPr/>
    </dgm:pt>
    <dgm:pt modelId="{C56B71B9-D455-44EE-9D32-4132B6B9083E}" type="pres">
      <dgm:prSet presAssocID="{D65ECA9D-C6C5-4A84-8AB9-DB078D3BF6C7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32A90A04-1308-4942-84D3-B98CBDA43448}" type="presOf" srcId="{DCD88A9D-3D2B-422E-AA6D-1AD83084C358}" destId="{08D08CB2-DDC6-4A53-82B6-E3806DEC62AF}" srcOrd="0" destOrd="0" presId="urn:microsoft.com/office/officeart/2018/2/layout/IconVerticalSolidList"/>
    <dgm:cxn modelId="{30831C18-958B-42FB-ACF5-40FAA5B098E3}" type="presOf" srcId="{DC95FBBA-BEC1-4E53-834D-BE8DE3795101}" destId="{6A4CDBF0-4504-4BB6-9B6A-260827B51826}" srcOrd="0" destOrd="0" presId="urn:microsoft.com/office/officeart/2018/2/layout/IconVerticalSolidList"/>
    <dgm:cxn modelId="{F4B7612F-DDCF-4C3D-9881-CB4F9082B40A}" srcId="{DC95FBBA-BEC1-4E53-834D-BE8DE3795101}" destId="{DB2088C4-F7D9-40A6-92E1-452E3A354679}" srcOrd="3" destOrd="0" parTransId="{C84C2F96-FBBE-4805-9DB3-1C61B15B1D5C}" sibTransId="{4ABE1B2C-C75E-406E-9D9F-0596EA0CE785}"/>
    <dgm:cxn modelId="{3FCA2A6A-D122-4F39-BDEE-D4106C983922}" type="presOf" srcId="{8C98BF25-8317-4E4F-BAD0-E2FD4A7714C7}" destId="{B86E9812-1FF3-4CBD-A82A-9278FD128567}" srcOrd="0" destOrd="0" presId="urn:microsoft.com/office/officeart/2018/2/layout/IconVerticalSolidList"/>
    <dgm:cxn modelId="{B8902E74-620A-428C-84FC-3425457CD6E4}" type="presOf" srcId="{D65ECA9D-C6C5-4A84-8AB9-DB078D3BF6C7}" destId="{C56B71B9-D455-44EE-9D32-4132B6B9083E}" srcOrd="0" destOrd="0" presId="urn:microsoft.com/office/officeart/2018/2/layout/IconVerticalSolidList"/>
    <dgm:cxn modelId="{55030756-F5BB-42BE-A663-24D718859B98}" srcId="{DC95FBBA-BEC1-4E53-834D-BE8DE3795101}" destId="{8C98BF25-8317-4E4F-BAD0-E2FD4A7714C7}" srcOrd="2" destOrd="0" parTransId="{FDCE950D-8A59-43A9-BB34-9B129B4614D7}" sibTransId="{E681A4F3-1325-43C7-A864-580D48CB5641}"/>
    <dgm:cxn modelId="{83219F56-8168-42AF-B7E8-62D7F9DE6C1B}" srcId="{DC95FBBA-BEC1-4E53-834D-BE8DE3795101}" destId="{DCD88A9D-3D2B-422E-AA6D-1AD83084C358}" srcOrd="1" destOrd="0" parTransId="{E57CADCE-189E-4811-B711-E2C89D64730A}" sibTransId="{A8563445-A4D2-4053-AC55-EF338D2F34C3}"/>
    <dgm:cxn modelId="{F2E5687D-7370-4254-A81B-4C41954F1866}" srcId="{DC95FBBA-BEC1-4E53-834D-BE8DE3795101}" destId="{847B5BC9-32E5-4B35-A056-BC0ACB807D0A}" srcOrd="0" destOrd="0" parTransId="{2C183EC1-8723-4498-8D7B-750EB900EEF8}" sibTransId="{9D78EBD7-3993-4EEE-9124-D5EAF3738113}"/>
    <dgm:cxn modelId="{0D549886-966E-4503-B43E-CAECA5DB6C00}" type="presOf" srcId="{DB2088C4-F7D9-40A6-92E1-452E3A354679}" destId="{10B6CF29-03FF-4A27-88AD-7ADE481F3539}" srcOrd="0" destOrd="0" presId="urn:microsoft.com/office/officeart/2018/2/layout/IconVerticalSolidList"/>
    <dgm:cxn modelId="{A8B17EC4-6E4D-48B1-BA58-2FC49CD0F9B0}" srcId="{DC95FBBA-BEC1-4E53-834D-BE8DE3795101}" destId="{D65ECA9D-C6C5-4A84-8AB9-DB078D3BF6C7}" srcOrd="5" destOrd="0" parTransId="{4CDEB663-AEBB-4B4A-B1A3-C94E85AC733D}" sibTransId="{C69E20A8-18FE-4F0D-8E31-7CA43019CBB2}"/>
    <dgm:cxn modelId="{1E1B7CD0-DB4A-4339-8EA1-55948A2CA386}" type="presOf" srcId="{847B5BC9-32E5-4B35-A056-BC0ACB807D0A}" destId="{8440BA09-DB7D-469F-BB64-10DAC259F29B}" srcOrd="0" destOrd="0" presId="urn:microsoft.com/office/officeart/2018/2/layout/IconVerticalSolidList"/>
    <dgm:cxn modelId="{3248DBE6-436B-492A-992C-424E717753F5}" type="presOf" srcId="{1468D015-2306-4BD3-9FEF-06B080E19F8E}" destId="{D6A94CD2-844D-4FCC-8047-364BC2154E34}" srcOrd="0" destOrd="0" presId="urn:microsoft.com/office/officeart/2018/2/layout/IconVerticalSolidList"/>
    <dgm:cxn modelId="{4CD98EE9-183E-417D-AA72-628D23CE8EA7}" srcId="{DC95FBBA-BEC1-4E53-834D-BE8DE3795101}" destId="{1468D015-2306-4BD3-9FEF-06B080E19F8E}" srcOrd="4" destOrd="0" parTransId="{2F71FBA1-7BE8-4DA4-A196-DE86C997414A}" sibTransId="{CBCCEE5F-7F63-40EA-9355-E30A9DE341ED}"/>
    <dgm:cxn modelId="{685434C9-DFA8-465D-B056-E019A1C2B4F9}" type="presParOf" srcId="{6A4CDBF0-4504-4BB6-9B6A-260827B51826}" destId="{4EBA0F45-C584-465A-997F-146390D60317}" srcOrd="0" destOrd="0" presId="urn:microsoft.com/office/officeart/2018/2/layout/IconVerticalSolidList"/>
    <dgm:cxn modelId="{019E9BD2-E50A-42C7-9FBB-448129702FC1}" type="presParOf" srcId="{4EBA0F45-C584-465A-997F-146390D60317}" destId="{AADFF7B5-AD83-4D54-855E-E4C0CC095F6D}" srcOrd="0" destOrd="0" presId="urn:microsoft.com/office/officeart/2018/2/layout/IconVerticalSolidList"/>
    <dgm:cxn modelId="{F60F535E-72DD-4B96-BFC9-AC17ABC659E6}" type="presParOf" srcId="{4EBA0F45-C584-465A-997F-146390D60317}" destId="{3C23E528-5AC2-4E5E-AA10-E7DC6F432195}" srcOrd="1" destOrd="0" presId="urn:microsoft.com/office/officeart/2018/2/layout/IconVerticalSolidList"/>
    <dgm:cxn modelId="{F8C5E3C6-84AD-4143-8695-2AB1F8A0444E}" type="presParOf" srcId="{4EBA0F45-C584-465A-997F-146390D60317}" destId="{B5EADE00-7E50-4165-B33A-F326152012C3}" srcOrd="2" destOrd="0" presId="urn:microsoft.com/office/officeart/2018/2/layout/IconVerticalSolidList"/>
    <dgm:cxn modelId="{805E92DC-BF4D-46A1-9936-C9B15C25BA04}" type="presParOf" srcId="{4EBA0F45-C584-465A-997F-146390D60317}" destId="{8440BA09-DB7D-469F-BB64-10DAC259F29B}" srcOrd="3" destOrd="0" presId="urn:microsoft.com/office/officeart/2018/2/layout/IconVerticalSolidList"/>
    <dgm:cxn modelId="{3684056D-DB1A-4DBE-B19E-3C1D29CE0448}" type="presParOf" srcId="{6A4CDBF0-4504-4BB6-9B6A-260827B51826}" destId="{C154E16A-9976-458A-9DFA-5FEAA13EAEE1}" srcOrd="1" destOrd="0" presId="urn:microsoft.com/office/officeart/2018/2/layout/IconVerticalSolidList"/>
    <dgm:cxn modelId="{9D887B74-4622-4D62-84E7-C1424DDC4622}" type="presParOf" srcId="{6A4CDBF0-4504-4BB6-9B6A-260827B51826}" destId="{7F4D7946-D8CA-401E-B3E5-329E92916403}" srcOrd="2" destOrd="0" presId="urn:microsoft.com/office/officeart/2018/2/layout/IconVerticalSolidList"/>
    <dgm:cxn modelId="{FE4950EA-0C35-4B69-A422-9609A1F0E6DF}" type="presParOf" srcId="{7F4D7946-D8CA-401E-B3E5-329E92916403}" destId="{0B9932EF-D39C-4EEF-92CD-A6013C494047}" srcOrd="0" destOrd="0" presId="urn:microsoft.com/office/officeart/2018/2/layout/IconVerticalSolidList"/>
    <dgm:cxn modelId="{A797D734-ADBD-4DEE-83C4-B38F06B83CE1}" type="presParOf" srcId="{7F4D7946-D8CA-401E-B3E5-329E92916403}" destId="{936E0A72-8870-493B-8C81-A284ED3494E5}" srcOrd="1" destOrd="0" presId="urn:microsoft.com/office/officeart/2018/2/layout/IconVerticalSolidList"/>
    <dgm:cxn modelId="{8DF46E47-2218-4B1D-BF06-65077E3B694A}" type="presParOf" srcId="{7F4D7946-D8CA-401E-B3E5-329E92916403}" destId="{5F60E471-4885-430A-A39C-CDBB392E4E03}" srcOrd="2" destOrd="0" presId="urn:microsoft.com/office/officeart/2018/2/layout/IconVerticalSolidList"/>
    <dgm:cxn modelId="{A3E7D760-E656-41A7-9B03-9A7AD21E75D2}" type="presParOf" srcId="{7F4D7946-D8CA-401E-B3E5-329E92916403}" destId="{08D08CB2-DDC6-4A53-82B6-E3806DEC62AF}" srcOrd="3" destOrd="0" presId="urn:microsoft.com/office/officeart/2018/2/layout/IconVerticalSolidList"/>
    <dgm:cxn modelId="{CC6478BC-F3C0-4CA1-8810-D359E927894E}" type="presParOf" srcId="{6A4CDBF0-4504-4BB6-9B6A-260827B51826}" destId="{57B5260A-DF13-46E6-BC38-7A89515693D8}" srcOrd="3" destOrd="0" presId="urn:microsoft.com/office/officeart/2018/2/layout/IconVerticalSolidList"/>
    <dgm:cxn modelId="{C36B5168-2359-4385-AF94-CA99C90AFCD3}" type="presParOf" srcId="{6A4CDBF0-4504-4BB6-9B6A-260827B51826}" destId="{3FA67A1A-3269-4E66-A7B0-84F75BEA6AE1}" srcOrd="4" destOrd="0" presId="urn:microsoft.com/office/officeart/2018/2/layout/IconVerticalSolidList"/>
    <dgm:cxn modelId="{1D3247EF-3521-4E69-B8A8-0A4F60D49666}" type="presParOf" srcId="{3FA67A1A-3269-4E66-A7B0-84F75BEA6AE1}" destId="{291BC090-04C6-4975-8F4D-D8138C547401}" srcOrd="0" destOrd="0" presId="urn:microsoft.com/office/officeart/2018/2/layout/IconVerticalSolidList"/>
    <dgm:cxn modelId="{AFDB205B-28CF-469F-9989-837213386540}" type="presParOf" srcId="{3FA67A1A-3269-4E66-A7B0-84F75BEA6AE1}" destId="{01494E86-7E82-4BD3-BDC1-7FE9D9CF768A}" srcOrd="1" destOrd="0" presId="urn:microsoft.com/office/officeart/2018/2/layout/IconVerticalSolidList"/>
    <dgm:cxn modelId="{016FBD9C-CB5E-459B-AF4F-330879EBACE0}" type="presParOf" srcId="{3FA67A1A-3269-4E66-A7B0-84F75BEA6AE1}" destId="{5D3A7BC7-FFB8-4AAA-9ECC-8028C2A0194C}" srcOrd="2" destOrd="0" presId="urn:microsoft.com/office/officeart/2018/2/layout/IconVerticalSolidList"/>
    <dgm:cxn modelId="{3D421CA1-1623-4E2D-8B95-6F0A39ACC9D3}" type="presParOf" srcId="{3FA67A1A-3269-4E66-A7B0-84F75BEA6AE1}" destId="{B86E9812-1FF3-4CBD-A82A-9278FD128567}" srcOrd="3" destOrd="0" presId="urn:microsoft.com/office/officeart/2018/2/layout/IconVerticalSolidList"/>
    <dgm:cxn modelId="{4D227978-028D-40D2-A564-46C37541B5BD}" type="presParOf" srcId="{6A4CDBF0-4504-4BB6-9B6A-260827B51826}" destId="{EB20A6EF-05ED-4260-B2A9-698278DCFA6A}" srcOrd="5" destOrd="0" presId="urn:microsoft.com/office/officeart/2018/2/layout/IconVerticalSolidList"/>
    <dgm:cxn modelId="{ADEED1DE-C862-4D44-BF14-937DDE11072F}" type="presParOf" srcId="{6A4CDBF0-4504-4BB6-9B6A-260827B51826}" destId="{89FB3A6F-17A3-47AD-88C7-8A25C669357C}" srcOrd="6" destOrd="0" presId="urn:microsoft.com/office/officeart/2018/2/layout/IconVerticalSolidList"/>
    <dgm:cxn modelId="{C3203D66-329F-457C-A24C-1A1E3862FD3D}" type="presParOf" srcId="{89FB3A6F-17A3-47AD-88C7-8A25C669357C}" destId="{11C89820-C4B2-4DD8-A6FE-2ACBF2DAE8EA}" srcOrd="0" destOrd="0" presId="urn:microsoft.com/office/officeart/2018/2/layout/IconVerticalSolidList"/>
    <dgm:cxn modelId="{25D0DCE6-EBCA-4F42-850C-5D998EC9584B}" type="presParOf" srcId="{89FB3A6F-17A3-47AD-88C7-8A25C669357C}" destId="{C31AC459-568E-4626-B6DD-F73641434470}" srcOrd="1" destOrd="0" presId="urn:microsoft.com/office/officeart/2018/2/layout/IconVerticalSolidList"/>
    <dgm:cxn modelId="{D8D33FFD-75D5-4DA8-BB1B-66D7D0C3FCE1}" type="presParOf" srcId="{89FB3A6F-17A3-47AD-88C7-8A25C669357C}" destId="{901210DD-F126-4313-87C8-9FDC5F18F0D1}" srcOrd="2" destOrd="0" presId="urn:microsoft.com/office/officeart/2018/2/layout/IconVerticalSolidList"/>
    <dgm:cxn modelId="{FD4208EF-3A88-404D-AFA2-DB5CD3C31A2C}" type="presParOf" srcId="{89FB3A6F-17A3-47AD-88C7-8A25C669357C}" destId="{10B6CF29-03FF-4A27-88AD-7ADE481F3539}" srcOrd="3" destOrd="0" presId="urn:microsoft.com/office/officeart/2018/2/layout/IconVerticalSolidList"/>
    <dgm:cxn modelId="{240A53A7-750C-4A9A-91A0-4AEA6D31C02B}" type="presParOf" srcId="{6A4CDBF0-4504-4BB6-9B6A-260827B51826}" destId="{3A06FCD5-C6C0-48BB-A09D-1B8CAD047E45}" srcOrd="7" destOrd="0" presId="urn:microsoft.com/office/officeart/2018/2/layout/IconVerticalSolidList"/>
    <dgm:cxn modelId="{B50C53F7-DCD5-4B8F-A38F-4A1037627077}" type="presParOf" srcId="{6A4CDBF0-4504-4BB6-9B6A-260827B51826}" destId="{2B777C0C-8AA0-4FF0-B863-09975795F5DC}" srcOrd="8" destOrd="0" presId="urn:microsoft.com/office/officeart/2018/2/layout/IconVerticalSolidList"/>
    <dgm:cxn modelId="{9A8830FE-3CD7-4017-A893-57887DFB0DE9}" type="presParOf" srcId="{2B777C0C-8AA0-4FF0-B863-09975795F5DC}" destId="{5E5A5448-E974-4AE9-85CB-C65B2CF917E1}" srcOrd="0" destOrd="0" presId="urn:microsoft.com/office/officeart/2018/2/layout/IconVerticalSolidList"/>
    <dgm:cxn modelId="{9BB0BA1B-AE6A-4D0F-8FE8-1ADA87AA0E0E}" type="presParOf" srcId="{2B777C0C-8AA0-4FF0-B863-09975795F5DC}" destId="{1D8FD397-8885-461A-9BE6-BBF21D61CF72}" srcOrd="1" destOrd="0" presId="urn:microsoft.com/office/officeart/2018/2/layout/IconVerticalSolidList"/>
    <dgm:cxn modelId="{BC864049-6494-4E9B-8E2C-E04C2A498FA8}" type="presParOf" srcId="{2B777C0C-8AA0-4FF0-B863-09975795F5DC}" destId="{FA2AF633-519F-4947-8385-0B9F6228B76F}" srcOrd="2" destOrd="0" presId="urn:microsoft.com/office/officeart/2018/2/layout/IconVerticalSolidList"/>
    <dgm:cxn modelId="{D858214D-39CA-44E9-99D4-B6851DA58902}" type="presParOf" srcId="{2B777C0C-8AA0-4FF0-B863-09975795F5DC}" destId="{D6A94CD2-844D-4FCC-8047-364BC2154E34}" srcOrd="3" destOrd="0" presId="urn:microsoft.com/office/officeart/2018/2/layout/IconVerticalSolidList"/>
    <dgm:cxn modelId="{8A44F9B0-EE0A-4B71-BB96-56D38C9DFFED}" type="presParOf" srcId="{6A4CDBF0-4504-4BB6-9B6A-260827B51826}" destId="{490E4D16-AE04-4789-B8E3-9908944E8265}" srcOrd="9" destOrd="0" presId="urn:microsoft.com/office/officeart/2018/2/layout/IconVerticalSolidList"/>
    <dgm:cxn modelId="{FDC10751-DE2A-4C04-A079-FAC8BA0B1607}" type="presParOf" srcId="{6A4CDBF0-4504-4BB6-9B6A-260827B51826}" destId="{8CE6D655-3D83-4606-985B-62EA07D32EB0}" srcOrd="10" destOrd="0" presId="urn:microsoft.com/office/officeart/2018/2/layout/IconVerticalSolidList"/>
    <dgm:cxn modelId="{998125A1-C9F5-46BB-8263-DFFDE76B7D21}" type="presParOf" srcId="{8CE6D655-3D83-4606-985B-62EA07D32EB0}" destId="{FAE966C5-E081-4CE6-8B9F-0D6FF0D42F83}" srcOrd="0" destOrd="0" presId="urn:microsoft.com/office/officeart/2018/2/layout/IconVerticalSolidList"/>
    <dgm:cxn modelId="{DC38ADA7-7711-4321-A422-A2CD93D42CCA}" type="presParOf" srcId="{8CE6D655-3D83-4606-985B-62EA07D32EB0}" destId="{A89A6212-168D-453E-BF75-900A97D47869}" srcOrd="1" destOrd="0" presId="urn:microsoft.com/office/officeart/2018/2/layout/IconVerticalSolidList"/>
    <dgm:cxn modelId="{674400AB-85FE-48B6-9370-BB597768D2D6}" type="presParOf" srcId="{8CE6D655-3D83-4606-985B-62EA07D32EB0}" destId="{0CC4C798-1B22-4C12-AB4E-4A17CE3A0F20}" srcOrd="2" destOrd="0" presId="urn:microsoft.com/office/officeart/2018/2/layout/IconVerticalSolidList"/>
    <dgm:cxn modelId="{BFE331DC-89BB-4B9E-8D87-FA6D56B3EE8A}" type="presParOf" srcId="{8CE6D655-3D83-4606-985B-62EA07D32EB0}" destId="{C56B71B9-D455-44EE-9D32-4132B6B9083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711DE49-CABB-4C5A-9463-0792BD6E2985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53A0B375-D6B7-458D-B48F-425AFC826ED7}">
      <dgm:prSet/>
      <dgm:spPr/>
      <dgm:t>
        <a:bodyPr/>
        <a:lstStyle/>
        <a:p>
          <a:r>
            <a:rPr lang="en-GB"/>
            <a:t>Makes sure the council doesn’t break the law</a:t>
          </a:r>
          <a:endParaRPr lang="en-US"/>
        </a:p>
      </dgm:t>
    </dgm:pt>
    <dgm:pt modelId="{EF7BD356-2465-4E06-BC1F-60AD05A1B080}" type="parTrans" cxnId="{C56194F6-218B-43CD-8443-6F0781C98DA1}">
      <dgm:prSet/>
      <dgm:spPr/>
      <dgm:t>
        <a:bodyPr/>
        <a:lstStyle/>
        <a:p>
          <a:endParaRPr lang="en-US"/>
        </a:p>
      </dgm:t>
    </dgm:pt>
    <dgm:pt modelId="{800D3AC8-9D12-4F70-888E-DCA86CEBB989}" type="sibTrans" cxnId="{C56194F6-218B-43CD-8443-6F0781C98DA1}">
      <dgm:prSet/>
      <dgm:spPr/>
      <dgm:t>
        <a:bodyPr/>
        <a:lstStyle/>
        <a:p>
          <a:endParaRPr lang="en-US"/>
        </a:p>
      </dgm:t>
    </dgm:pt>
    <dgm:pt modelId="{D26F7471-BDD4-4CA7-ADA6-73428DF96419}">
      <dgm:prSet/>
      <dgm:spPr/>
      <dgm:t>
        <a:bodyPr/>
        <a:lstStyle/>
        <a:p>
          <a:r>
            <a:rPr lang="en-GB"/>
            <a:t>Looks after the council's money</a:t>
          </a:r>
          <a:endParaRPr lang="en-US"/>
        </a:p>
      </dgm:t>
    </dgm:pt>
    <dgm:pt modelId="{982BD1B3-F70A-45DD-B4A4-5C2C5641FCAA}" type="parTrans" cxnId="{B4E91CA6-62C1-4014-9377-D82169BB4CFD}">
      <dgm:prSet/>
      <dgm:spPr/>
      <dgm:t>
        <a:bodyPr/>
        <a:lstStyle/>
        <a:p>
          <a:endParaRPr lang="en-US"/>
        </a:p>
      </dgm:t>
    </dgm:pt>
    <dgm:pt modelId="{634BC7AD-6193-4E7F-A3C0-720DB159326F}" type="sibTrans" cxnId="{B4E91CA6-62C1-4014-9377-D82169BB4CFD}">
      <dgm:prSet/>
      <dgm:spPr/>
      <dgm:t>
        <a:bodyPr/>
        <a:lstStyle/>
        <a:p>
          <a:endParaRPr lang="en-US"/>
        </a:p>
      </dgm:t>
    </dgm:pt>
    <dgm:pt modelId="{AFF77D9E-C59C-4987-B82A-D6DD035D74DB}">
      <dgm:prSet/>
      <dgm:spPr/>
      <dgm:t>
        <a:bodyPr/>
        <a:lstStyle/>
        <a:p>
          <a:r>
            <a:rPr lang="en-GB"/>
            <a:t>Keeps everyone safe at the playpark</a:t>
          </a:r>
          <a:endParaRPr lang="en-US"/>
        </a:p>
      </dgm:t>
    </dgm:pt>
    <dgm:pt modelId="{2664C819-5C9D-4CF1-BDA5-2F0AFAC99F55}" type="parTrans" cxnId="{7C8A669A-845A-4A8A-A412-247D34656940}">
      <dgm:prSet/>
      <dgm:spPr/>
      <dgm:t>
        <a:bodyPr/>
        <a:lstStyle/>
        <a:p>
          <a:endParaRPr lang="en-US"/>
        </a:p>
      </dgm:t>
    </dgm:pt>
    <dgm:pt modelId="{A229AF85-3592-49CA-A1D5-AED787C6B38B}" type="sibTrans" cxnId="{7C8A669A-845A-4A8A-A412-247D34656940}">
      <dgm:prSet/>
      <dgm:spPr/>
      <dgm:t>
        <a:bodyPr/>
        <a:lstStyle/>
        <a:p>
          <a:endParaRPr lang="en-US"/>
        </a:p>
      </dgm:t>
    </dgm:pt>
    <dgm:pt modelId="{87D72149-4B49-48C5-98E4-E6C2034461B6}">
      <dgm:prSet/>
      <dgm:spPr/>
      <dgm:t>
        <a:bodyPr/>
        <a:lstStyle/>
        <a:p>
          <a:r>
            <a:rPr lang="en-GB"/>
            <a:t>Organise events like the Jubilee celebrations and Christmas event</a:t>
          </a:r>
          <a:endParaRPr lang="en-US"/>
        </a:p>
      </dgm:t>
    </dgm:pt>
    <dgm:pt modelId="{AA433561-2D94-40FF-B5DF-8E2DADD12711}" type="parTrans" cxnId="{E68977BE-FB26-4CE6-9994-E01D8F2E98B1}">
      <dgm:prSet/>
      <dgm:spPr/>
      <dgm:t>
        <a:bodyPr/>
        <a:lstStyle/>
        <a:p>
          <a:endParaRPr lang="en-US"/>
        </a:p>
      </dgm:t>
    </dgm:pt>
    <dgm:pt modelId="{C05B6296-F650-461F-BBBF-C03BA6A96846}" type="sibTrans" cxnId="{E68977BE-FB26-4CE6-9994-E01D8F2E98B1}">
      <dgm:prSet/>
      <dgm:spPr/>
      <dgm:t>
        <a:bodyPr/>
        <a:lstStyle/>
        <a:p>
          <a:endParaRPr lang="en-US"/>
        </a:p>
      </dgm:t>
    </dgm:pt>
    <dgm:pt modelId="{DFCB5E23-A5D7-4710-9E3B-6E8D3773A137}">
      <dgm:prSet/>
      <dgm:spPr/>
      <dgm:t>
        <a:bodyPr/>
        <a:lstStyle/>
        <a:p>
          <a:r>
            <a:rPr lang="en-GB"/>
            <a:t>Helps the community</a:t>
          </a:r>
          <a:endParaRPr lang="en-US"/>
        </a:p>
      </dgm:t>
    </dgm:pt>
    <dgm:pt modelId="{5E435660-645D-458D-A0C6-48AF4CB14C3E}" type="parTrans" cxnId="{9C95DDBC-D64F-43CB-9D25-6339CE959497}">
      <dgm:prSet/>
      <dgm:spPr/>
      <dgm:t>
        <a:bodyPr/>
        <a:lstStyle/>
        <a:p>
          <a:endParaRPr lang="en-US"/>
        </a:p>
      </dgm:t>
    </dgm:pt>
    <dgm:pt modelId="{62DB4075-ED56-4BD8-A03C-1DE3D2B3BC43}" type="sibTrans" cxnId="{9C95DDBC-D64F-43CB-9D25-6339CE959497}">
      <dgm:prSet/>
      <dgm:spPr/>
      <dgm:t>
        <a:bodyPr/>
        <a:lstStyle/>
        <a:p>
          <a:endParaRPr lang="en-US"/>
        </a:p>
      </dgm:t>
    </dgm:pt>
    <dgm:pt modelId="{1F8319B3-A7E6-4411-B9F3-917E7B538C26}">
      <dgm:prSet/>
      <dgm:spPr/>
      <dgm:t>
        <a:bodyPr/>
        <a:lstStyle/>
        <a:p>
          <a:r>
            <a:rPr lang="en-GB"/>
            <a:t>Keep the Sentry and Churchyard tidy</a:t>
          </a:r>
          <a:endParaRPr lang="en-US"/>
        </a:p>
      </dgm:t>
    </dgm:pt>
    <dgm:pt modelId="{2AA7BACA-C75B-4DBF-98D2-A7D77458A55F}" type="parTrans" cxnId="{C2E798BE-B53B-4EED-BD54-249A0534C1AE}">
      <dgm:prSet/>
      <dgm:spPr/>
      <dgm:t>
        <a:bodyPr/>
        <a:lstStyle/>
        <a:p>
          <a:endParaRPr lang="en-US"/>
        </a:p>
      </dgm:t>
    </dgm:pt>
    <dgm:pt modelId="{C0C76F6D-7078-4F19-8E53-F9A0292744DD}" type="sibTrans" cxnId="{C2E798BE-B53B-4EED-BD54-249A0534C1AE}">
      <dgm:prSet/>
      <dgm:spPr/>
      <dgm:t>
        <a:bodyPr/>
        <a:lstStyle/>
        <a:p>
          <a:endParaRPr lang="en-US"/>
        </a:p>
      </dgm:t>
    </dgm:pt>
    <dgm:pt modelId="{FC822011-AB34-4A1D-8416-6FA2FEA159F6}" type="pres">
      <dgm:prSet presAssocID="{B711DE49-CABB-4C5A-9463-0792BD6E2985}" presName="diagram" presStyleCnt="0">
        <dgm:presLayoutVars>
          <dgm:dir/>
          <dgm:resizeHandles val="exact"/>
        </dgm:presLayoutVars>
      </dgm:prSet>
      <dgm:spPr/>
    </dgm:pt>
    <dgm:pt modelId="{9B013582-8E68-4F4E-8FFF-C2409B86B08F}" type="pres">
      <dgm:prSet presAssocID="{53A0B375-D6B7-458D-B48F-425AFC826ED7}" presName="node" presStyleLbl="node1" presStyleIdx="0" presStyleCnt="6">
        <dgm:presLayoutVars>
          <dgm:bulletEnabled val="1"/>
        </dgm:presLayoutVars>
      </dgm:prSet>
      <dgm:spPr/>
    </dgm:pt>
    <dgm:pt modelId="{BCFB1FE1-A08B-4E95-89B6-3F85B9181D56}" type="pres">
      <dgm:prSet presAssocID="{800D3AC8-9D12-4F70-888E-DCA86CEBB989}" presName="sibTrans" presStyleCnt="0"/>
      <dgm:spPr/>
    </dgm:pt>
    <dgm:pt modelId="{C6D37F7E-744B-47FC-A633-906B54A62334}" type="pres">
      <dgm:prSet presAssocID="{D26F7471-BDD4-4CA7-ADA6-73428DF96419}" presName="node" presStyleLbl="node1" presStyleIdx="1" presStyleCnt="6">
        <dgm:presLayoutVars>
          <dgm:bulletEnabled val="1"/>
        </dgm:presLayoutVars>
      </dgm:prSet>
      <dgm:spPr/>
    </dgm:pt>
    <dgm:pt modelId="{0EF725EE-6C5F-43A2-94A5-4E6114317BA4}" type="pres">
      <dgm:prSet presAssocID="{634BC7AD-6193-4E7F-A3C0-720DB159326F}" presName="sibTrans" presStyleCnt="0"/>
      <dgm:spPr/>
    </dgm:pt>
    <dgm:pt modelId="{5911C9ED-F4AE-4C7C-B685-7B7CF2160433}" type="pres">
      <dgm:prSet presAssocID="{AFF77D9E-C59C-4987-B82A-D6DD035D74DB}" presName="node" presStyleLbl="node1" presStyleIdx="2" presStyleCnt="6">
        <dgm:presLayoutVars>
          <dgm:bulletEnabled val="1"/>
        </dgm:presLayoutVars>
      </dgm:prSet>
      <dgm:spPr/>
    </dgm:pt>
    <dgm:pt modelId="{D4A1E21F-AE31-4417-8E20-C21222C730C4}" type="pres">
      <dgm:prSet presAssocID="{A229AF85-3592-49CA-A1D5-AED787C6B38B}" presName="sibTrans" presStyleCnt="0"/>
      <dgm:spPr/>
    </dgm:pt>
    <dgm:pt modelId="{791485FF-7AE2-4304-8F4D-6DAB18FA0EEE}" type="pres">
      <dgm:prSet presAssocID="{87D72149-4B49-48C5-98E4-E6C2034461B6}" presName="node" presStyleLbl="node1" presStyleIdx="3" presStyleCnt="6">
        <dgm:presLayoutVars>
          <dgm:bulletEnabled val="1"/>
        </dgm:presLayoutVars>
      </dgm:prSet>
      <dgm:spPr/>
    </dgm:pt>
    <dgm:pt modelId="{9527B2D3-6524-4421-AAE1-77A2D2B1C28B}" type="pres">
      <dgm:prSet presAssocID="{C05B6296-F650-461F-BBBF-C03BA6A96846}" presName="sibTrans" presStyleCnt="0"/>
      <dgm:spPr/>
    </dgm:pt>
    <dgm:pt modelId="{7AD79622-9058-4398-BBD6-E1766344C43F}" type="pres">
      <dgm:prSet presAssocID="{DFCB5E23-A5D7-4710-9E3B-6E8D3773A137}" presName="node" presStyleLbl="node1" presStyleIdx="4" presStyleCnt="6">
        <dgm:presLayoutVars>
          <dgm:bulletEnabled val="1"/>
        </dgm:presLayoutVars>
      </dgm:prSet>
      <dgm:spPr/>
    </dgm:pt>
    <dgm:pt modelId="{D845F92C-4445-40AE-B781-C9E0C7477E5F}" type="pres">
      <dgm:prSet presAssocID="{62DB4075-ED56-4BD8-A03C-1DE3D2B3BC43}" presName="sibTrans" presStyleCnt="0"/>
      <dgm:spPr/>
    </dgm:pt>
    <dgm:pt modelId="{503A0013-C294-4842-B285-E92DD3FFB21C}" type="pres">
      <dgm:prSet presAssocID="{1F8319B3-A7E6-4411-B9F3-917E7B538C26}" presName="node" presStyleLbl="node1" presStyleIdx="5" presStyleCnt="6">
        <dgm:presLayoutVars>
          <dgm:bulletEnabled val="1"/>
        </dgm:presLayoutVars>
      </dgm:prSet>
      <dgm:spPr/>
    </dgm:pt>
  </dgm:ptLst>
  <dgm:cxnLst>
    <dgm:cxn modelId="{F504C136-4FF5-4E78-8AE7-B27177F45871}" type="presOf" srcId="{DFCB5E23-A5D7-4710-9E3B-6E8D3773A137}" destId="{7AD79622-9058-4398-BBD6-E1766344C43F}" srcOrd="0" destOrd="0" presId="urn:microsoft.com/office/officeart/2005/8/layout/default"/>
    <dgm:cxn modelId="{72A17F4E-FED7-4305-B9B8-A224028D2347}" type="presOf" srcId="{B711DE49-CABB-4C5A-9463-0792BD6E2985}" destId="{FC822011-AB34-4A1D-8416-6FA2FEA159F6}" srcOrd="0" destOrd="0" presId="urn:microsoft.com/office/officeart/2005/8/layout/default"/>
    <dgm:cxn modelId="{2E34D673-0C1D-4606-9C05-70AB4D3413C2}" type="presOf" srcId="{87D72149-4B49-48C5-98E4-E6C2034461B6}" destId="{791485FF-7AE2-4304-8F4D-6DAB18FA0EEE}" srcOrd="0" destOrd="0" presId="urn:microsoft.com/office/officeart/2005/8/layout/default"/>
    <dgm:cxn modelId="{7C8A669A-845A-4A8A-A412-247D34656940}" srcId="{B711DE49-CABB-4C5A-9463-0792BD6E2985}" destId="{AFF77D9E-C59C-4987-B82A-D6DD035D74DB}" srcOrd="2" destOrd="0" parTransId="{2664C819-5C9D-4CF1-BDA5-2F0AFAC99F55}" sibTransId="{A229AF85-3592-49CA-A1D5-AED787C6B38B}"/>
    <dgm:cxn modelId="{71F57DA5-997B-472D-B0E4-FF3CDC59D5E8}" type="presOf" srcId="{AFF77D9E-C59C-4987-B82A-D6DD035D74DB}" destId="{5911C9ED-F4AE-4C7C-B685-7B7CF2160433}" srcOrd="0" destOrd="0" presId="urn:microsoft.com/office/officeart/2005/8/layout/default"/>
    <dgm:cxn modelId="{B4E91CA6-62C1-4014-9377-D82169BB4CFD}" srcId="{B711DE49-CABB-4C5A-9463-0792BD6E2985}" destId="{D26F7471-BDD4-4CA7-ADA6-73428DF96419}" srcOrd="1" destOrd="0" parTransId="{982BD1B3-F70A-45DD-B4A4-5C2C5641FCAA}" sibTransId="{634BC7AD-6193-4E7F-A3C0-720DB159326F}"/>
    <dgm:cxn modelId="{8B3718B7-20A0-47B7-81AF-3E2ADD9C1E82}" type="presOf" srcId="{1F8319B3-A7E6-4411-B9F3-917E7B538C26}" destId="{503A0013-C294-4842-B285-E92DD3FFB21C}" srcOrd="0" destOrd="0" presId="urn:microsoft.com/office/officeart/2005/8/layout/default"/>
    <dgm:cxn modelId="{805E1CB9-360D-4995-962A-852B8DB52359}" type="presOf" srcId="{D26F7471-BDD4-4CA7-ADA6-73428DF96419}" destId="{C6D37F7E-744B-47FC-A633-906B54A62334}" srcOrd="0" destOrd="0" presId="urn:microsoft.com/office/officeart/2005/8/layout/default"/>
    <dgm:cxn modelId="{9C95DDBC-D64F-43CB-9D25-6339CE959497}" srcId="{B711DE49-CABB-4C5A-9463-0792BD6E2985}" destId="{DFCB5E23-A5D7-4710-9E3B-6E8D3773A137}" srcOrd="4" destOrd="0" parTransId="{5E435660-645D-458D-A0C6-48AF4CB14C3E}" sibTransId="{62DB4075-ED56-4BD8-A03C-1DE3D2B3BC43}"/>
    <dgm:cxn modelId="{E68977BE-FB26-4CE6-9994-E01D8F2E98B1}" srcId="{B711DE49-CABB-4C5A-9463-0792BD6E2985}" destId="{87D72149-4B49-48C5-98E4-E6C2034461B6}" srcOrd="3" destOrd="0" parTransId="{AA433561-2D94-40FF-B5DF-8E2DADD12711}" sibTransId="{C05B6296-F650-461F-BBBF-C03BA6A96846}"/>
    <dgm:cxn modelId="{C2E798BE-B53B-4EED-BD54-249A0534C1AE}" srcId="{B711DE49-CABB-4C5A-9463-0792BD6E2985}" destId="{1F8319B3-A7E6-4411-B9F3-917E7B538C26}" srcOrd="5" destOrd="0" parTransId="{2AA7BACA-C75B-4DBF-98D2-A7D77458A55F}" sibTransId="{C0C76F6D-7078-4F19-8E53-F9A0292744DD}"/>
    <dgm:cxn modelId="{C56194F6-218B-43CD-8443-6F0781C98DA1}" srcId="{B711DE49-CABB-4C5A-9463-0792BD6E2985}" destId="{53A0B375-D6B7-458D-B48F-425AFC826ED7}" srcOrd="0" destOrd="0" parTransId="{EF7BD356-2465-4E06-BC1F-60AD05A1B080}" sibTransId="{800D3AC8-9D12-4F70-888E-DCA86CEBB989}"/>
    <dgm:cxn modelId="{D816B0F7-A164-4DDF-8F31-DFFBF042E94F}" type="presOf" srcId="{53A0B375-D6B7-458D-B48F-425AFC826ED7}" destId="{9B013582-8E68-4F4E-8FFF-C2409B86B08F}" srcOrd="0" destOrd="0" presId="urn:microsoft.com/office/officeart/2005/8/layout/default"/>
    <dgm:cxn modelId="{AAE226DF-67F0-4805-8FC8-0EEE0D028D2A}" type="presParOf" srcId="{FC822011-AB34-4A1D-8416-6FA2FEA159F6}" destId="{9B013582-8E68-4F4E-8FFF-C2409B86B08F}" srcOrd="0" destOrd="0" presId="urn:microsoft.com/office/officeart/2005/8/layout/default"/>
    <dgm:cxn modelId="{468E3E21-2E97-40CF-9629-7867E5A8C0B7}" type="presParOf" srcId="{FC822011-AB34-4A1D-8416-6FA2FEA159F6}" destId="{BCFB1FE1-A08B-4E95-89B6-3F85B9181D56}" srcOrd="1" destOrd="0" presId="urn:microsoft.com/office/officeart/2005/8/layout/default"/>
    <dgm:cxn modelId="{F2CCF120-3D43-44B5-A186-39892A965A64}" type="presParOf" srcId="{FC822011-AB34-4A1D-8416-6FA2FEA159F6}" destId="{C6D37F7E-744B-47FC-A633-906B54A62334}" srcOrd="2" destOrd="0" presId="urn:microsoft.com/office/officeart/2005/8/layout/default"/>
    <dgm:cxn modelId="{E1F1B0C3-2784-4E9C-8B40-61B2D2444BED}" type="presParOf" srcId="{FC822011-AB34-4A1D-8416-6FA2FEA159F6}" destId="{0EF725EE-6C5F-43A2-94A5-4E6114317BA4}" srcOrd="3" destOrd="0" presId="urn:microsoft.com/office/officeart/2005/8/layout/default"/>
    <dgm:cxn modelId="{7211945A-2104-4A06-9C3C-077C21AB4EA0}" type="presParOf" srcId="{FC822011-AB34-4A1D-8416-6FA2FEA159F6}" destId="{5911C9ED-F4AE-4C7C-B685-7B7CF2160433}" srcOrd="4" destOrd="0" presId="urn:microsoft.com/office/officeart/2005/8/layout/default"/>
    <dgm:cxn modelId="{25D5974F-4E8D-4154-A3B7-17ED8F112BB0}" type="presParOf" srcId="{FC822011-AB34-4A1D-8416-6FA2FEA159F6}" destId="{D4A1E21F-AE31-4417-8E20-C21222C730C4}" srcOrd="5" destOrd="0" presId="urn:microsoft.com/office/officeart/2005/8/layout/default"/>
    <dgm:cxn modelId="{4268D09F-50E1-4BB9-8B6E-C2AB0BEA3FD8}" type="presParOf" srcId="{FC822011-AB34-4A1D-8416-6FA2FEA159F6}" destId="{791485FF-7AE2-4304-8F4D-6DAB18FA0EEE}" srcOrd="6" destOrd="0" presId="urn:microsoft.com/office/officeart/2005/8/layout/default"/>
    <dgm:cxn modelId="{7A3FFC58-0C2F-49E0-A3AB-53D7AA4A343A}" type="presParOf" srcId="{FC822011-AB34-4A1D-8416-6FA2FEA159F6}" destId="{9527B2D3-6524-4421-AAE1-77A2D2B1C28B}" srcOrd="7" destOrd="0" presId="urn:microsoft.com/office/officeart/2005/8/layout/default"/>
    <dgm:cxn modelId="{589D5279-5BB0-4774-AFC3-C07FABD20894}" type="presParOf" srcId="{FC822011-AB34-4A1D-8416-6FA2FEA159F6}" destId="{7AD79622-9058-4398-BBD6-E1766344C43F}" srcOrd="8" destOrd="0" presId="urn:microsoft.com/office/officeart/2005/8/layout/default"/>
    <dgm:cxn modelId="{B9B823B7-E57A-460C-922E-53A3FCA8AE14}" type="presParOf" srcId="{FC822011-AB34-4A1D-8416-6FA2FEA159F6}" destId="{D845F92C-4445-40AE-B781-C9E0C7477E5F}" srcOrd="9" destOrd="0" presId="urn:microsoft.com/office/officeart/2005/8/layout/default"/>
    <dgm:cxn modelId="{744BA9E6-5884-43B1-9FA7-5CBB45F4BD61}" type="presParOf" srcId="{FC822011-AB34-4A1D-8416-6FA2FEA159F6}" destId="{503A0013-C294-4842-B285-E92DD3FFB21C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5B88587-CA61-4AF3-8E18-0DFA98A3B6DE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BA8A202C-0EBC-4049-ADD2-CCF029A5AC94}">
      <dgm:prSet/>
      <dgm:spPr/>
      <dgm:t>
        <a:bodyPr/>
        <a:lstStyle/>
        <a:p>
          <a:r>
            <a:rPr lang="en-GB"/>
            <a:t>How many public seats do you think there are?</a:t>
          </a:r>
          <a:endParaRPr lang="en-US"/>
        </a:p>
      </dgm:t>
    </dgm:pt>
    <dgm:pt modelId="{E7E0CE97-537B-48B4-87A9-E57A661EA04A}" type="parTrans" cxnId="{7052AC4E-20B0-4AAA-B9EC-3E3246F22799}">
      <dgm:prSet/>
      <dgm:spPr/>
      <dgm:t>
        <a:bodyPr/>
        <a:lstStyle/>
        <a:p>
          <a:endParaRPr lang="en-US"/>
        </a:p>
      </dgm:t>
    </dgm:pt>
    <dgm:pt modelId="{321FD2D3-765F-45D0-A5F6-C22E6E98415B}" type="sibTrans" cxnId="{7052AC4E-20B0-4AAA-B9EC-3E3246F22799}">
      <dgm:prSet/>
      <dgm:spPr/>
      <dgm:t>
        <a:bodyPr/>
        <a:lstStyle/>
        <a:p>
          <a:endParaRPr lang="en-US"/>
        </a:p>
      </dgm:t>
    </dgm:pt>
    <dgm:pt modelId="{27F32E74-E525-40F6-9C1C-C709030DDE7B}">
      <dgm:prSet/>
      <dgm:spPr/>
      <dgm:t>
        <a:bodyPr/>
        <a:lstStyle/>
        <a:p>
          <a:r>
            <a:rPr lang="en-GB"/>
            <a:t>How long has the parish council been in existence?</a:t>
          </a:r>
          <a:endParaRPr lang="en-US"/>
        </a:p>
      </dgm:t>
    </dgm:pt>
    <dgm:pt modelId="{20B88893-34ED-40DF-9B43-F8578946B676}" type="parTrans" cxnId="{1BDC81AB-8580-47D0-930F-232F67700638}">
      <dgm:prSet/>
      <dgm:spPr/>
      <dgm:t>
        <a:bodyPr/>
        <a:lstStyle/>
        <a:p>
          <a:endParaRPr lang="en-US"/>
        </a:p>
      </dgm:t>
    </dgm:pt>
    <dgm:pt modelId="{0433FCD7-87A3-4E86-9532-AE24CB2ABE95}" type="sibTrans" cxnId="{1BDC81AB-8580-47D0-930F-232F67700638}">
      <dgm:prSet/>
      <dgm:spPr/>
      <dgm:t>
        <a:bodyPr/>
        <a:lstStyle/>
        <a:p>
          <a:endParaRPr lang="en-US"/>
        </a:p>
      </dgm:t>
    </dgm:pt>
    <dgm:pt modelId="{E5EB44F4-C43B-4AD3-8B8B-8E95D95ADC45}">
      <dgm:prSet/>
      <dgm:spPr/>
      <dgm:t>
        <a:bodyPr/>
        <a:lstStyle/>
        <a:p>
          <a:r>
            <a:rPr lang="en-GB"/>
            <a:t>How many allotment plots are there?</a:t>
          </a:r>
          <a:endParaRPr lang="en-US"/>
        </a:p>
      </dgm:t>
    </dgm:pt>
    <dgm:pt modelId="{74AD83D9-2D03-4C63-9784-90AC984B4666}" type="parTrans" cxnId="{DD50C2C4-D400-4454-B4CF-E7002604FC1F}">
      <dgm:prSet/>
      <dgm:spPr/>
      <dgm:t>
        <a:bodyPr/>
        <a:lstStyle/>
        <a:p>
          <a:endParaRPr lang="en-US"/>
        </a:p>
      </dgm:t>
    </dgm:pt>
    <dgm:pt modelId="{B3A4E83F-967F-4147-9423-A688C99F7FC6}" type="sibTrans" cxnId="{DD50C2C4-D400-4454-B4CF-E7002604FC1F}">
      <dgm:prSet/>
      <dgm:spPr/>
      <dgm:t>
        <a:bodyPr/>
        <a:lstStyle/>
        <a:p>
          <a:endParaRPr lang="en-US"/>
        </a:p>
      </dgm:t>
    </dgm:pt>
    <dgm:pt modelId="{25CA66DB-0E38-4A23-9CBB-C3C9AD0DD2AE}">
      <dgm:prSet/>
      <dgm:spPr/>
      <dgm:t>
        <a:bodyPr/>
        <a:lstStyle/>
        <a:p>
          <a:r>
            <a:rPr lang="en-GB"/>
            <a:t>How many swings are there?</a:t>
          </a:r>
          <a:endParaRPr lang="en-US"/>
        </a:p>
      </dgm:t>
    </dgm:pt>
    <dgm:pt modelId="{01B49258-1A1C-4F99-B0C4-593353E67D55}" type="parTrans" cxnId="{23BB61B1-3B3B-4C42-A0B8-6AC4DB11CA86}">
      <dgm:prSet/>
      <dgm:spPr/>
      <dgm:t>
        <a:bodyPr/>
        <a:lstStyle/>
        <a:p>
          <a:endParaRPr lang="en-US"/>
        </a:p>
      </dgm:t>
    </dgm:pt>
    <dgm:pt modelId="{1E2B0F87-5C78-4645-81F4-097E23EF9AF0}" type="sibTrans" cxnId="{23BB61B1-3B3B-4C42-A0B8-6AC4DB11CA86}">
      <dgm:prSet/>
      <dgm:spPr/>
      <dgm:t>
        <a:bodyPr/>
        <a:lstStyle/>
        <a:p>
          <a:endParaRPr lang="en-US"/>
        </a:p>
      </dgm:t>
    </dgm:pt>
    <dgm:pt modelId="{3E3FB4CB-7AB5-4DC4-9CEA-D72D1FD6463B}">
      <dgm:prSet/>
      <dgm:spPr/>
      <dgm:t>
        <a:bodyPr/>
        <a:lstStyle/>
        <a:p>
          <a:r>
            <a:rPr lang="en-GB"/>
            <a:t>Why do people become parish councillors?</a:t>
          </a:r>
          <a:endParaRPr lang="en-US"/>
        </a:p>
      </dgm:t>
    </dgm:pt>
    <dgm:pt modelId="{748A4835-D2D7-494C-951B-7A493470B0DB}" type="parTrans" cxnId="{1AE8DDB6-4E22-43D2-A266-A3C89CBB94F5}">
      <dgm:prSet/>
      <dgm:spPr/>
      <dgm:t>
        <a:bodyPr/>
        <a:lstStyle/>
        <a:p>
          <a:endParaRPr lang="en-US"/>
        </a:p>
      </dgm:t>
    </dgm:pt>
    <dgm:pt modelId="{B6273054-DCF6-415D-9E23-FE4582DEFE93}" type="sibTrans" cxnId="{1AE8DDB6-4E22-43D2-A266-A3C89CBB94F5}">
      <dgm:prSet/>
      <dgm:spPr/>
      <dgm:t>
        <a:bodyPr/>
        <a:lstStyle/>
        <a:p>
          <a:endParaRPr lang="en-US"/>
        </a:p>
      </dgm:t>
    </dgm:pt>
    <dgm:pt modelId="{999E427D-AEEF-43B3-9D60-7D11FA3F8C5D}" type="pres">
      <dgm:prSet presAssocID="{F5B88587-CA61-4AF3-8E18-0DFA98A3B6DE}" presName="diagram" presStyleCnt="0">
        <dgm:presLayoutVars>
          <dgm:dir/>
          <dgm:resizeHandles val="exact"/>
        </dgm:presLayoutVars>
      </dgm:prSet>
      <dgm:spPr/>
    </dgm:pt>
    <dgm:pt modelId="{7071B80D-2C3B-45CA-BD97-3E43016B6A60}" type="pres">
      <dgm:prSet presAssocID="{BA8A202C-0EBC-4049-ADD2-CCF029A5AC94}" presName="node" presStyleLbl="node1" presStyleIdx="0" presStyleCnt="5">
        <dgm:presLayoutVars>
          <dgm:bulletEnabled val="1"/>
        </dgm:presLayoutVars>
      </dgm:prSet>
      <dgm:spPr/>
    </dgm:pt>
    <dgm:pt modelId="{DEFB2E1E-C0E4-4766-951D-8EDCA0515638}" type="pres">
      <dgm:prSet presAssocID="{321FD2D3-765F-45D0-A5F6-C22E6E98415B}" presName="sibTrans" presStyleCnt="0"/>
      <dgm:spPr/>
    </dgm:pt>
    <dgm:pt modelId="{497CC575-1193-4E12-AE2F-3BB226BC2853}" type="pres">
      <dgm:prSet presAssocID="{27F32E74-E525-40F6-9C1C-C709030DDE7B}" presName="node" presStyleLbl="node1" presStyleIdx="1" presStyleCnt="5">
        <dgm:presLayoutVars>
          <dgm:bulletEnabled val="1"/>
        </dgm:presLayoutVars>
      </dgm:prSet>
      <dgm:spPr/>
    </dgm:pt>
    <dgm:pt modelId="{534FEFFC-1A3C-4D2E-BC8B-1BF9577FF9A3}" type="pres">
      <dgm:prSet presAssocID="{0433FCD7-87A3-4E86-9532-AE24CB2ABE95}" presName="sibTrans" presStyleCnt="0"/>
      <dgm:spPr/>
    </dgm:pt>
    <dgm:pt modelId="{25CE7948-C51A-4479-8D69-D5FFE4C67B82}" type="pres">
      <dgm:prSet presAssocID="{E5EB44F4-C43B-4AD3-8B8B-8E95D95ADC45}" presName="node" presStyleLbl="node1" presStyleIdx="2" presStyleCnt="5">
        <dgm:presLayoutVars>
          <dgm:bulletEnabled val="1"/>
        </dgm:presLayoutVars>
      </dgm:prSet>
      <dgm:spPr/>
    </dgm:pt>
    <dgm:pt modelId="{D3EC1114-DBE5-4555-A38D-AF7209FF01A4}" type="pres">
      <dgm:prSet presAssocID="{B3A4E83F-967F-4147-9423-A688C99F7FC6}" presName="sibTrans" presStyleCnt="0"/>
      <dgm:spPr/>
    </dgm:pt>
    <dgm:pt modelId="{46191E3D-4AE6-4A16-8D71-06074B4CE6F5}" type="pres">
      <dgm:prSet presAssocID="{25CA66DB-0E38-4A23-9CBB-C3C9AD0DD2AE}" presName="node" presStyleLbl="node1" presStyleIdx="3" presStyleCnt="5">
        <dgm:presLayoutVars>
          <dgm:bulletEnabled val="1"/>
        </dgm:presLayoutVars>
      </dgm:prSet>
      <dgm:spPr/>
    </dgm:pt>
    <dgm:pt modelId="{08FDD7CF-EDA8-493D-9097-F59EF3992951}" type="pres">
      <dgm:prSet presAssocID="{1E2B0F87-5C78-4645-81F4-097E23EF9AF0}" presName="sibTrans" presStyleCnt="0"/>
      <dgm:spPr/>
    </dgm:pt>
    <dgm:pt modelId="{B7E14787-DE01-41AE-8D31-F9EA984964A8}" type="pres">
      <dgm:prSet presAssocID="{3E3FB4CB-7AB5-4DC4-9CEA-D72D1FD6463B}" presName="node" presStyleLbl="node1" presStyleIdx="4" presStyleCnt="5">
        <dgm:presLayoutVars>
          <dgm:bulletEnabled val="1"/>
        </dgm:presLayoutVars>
      </dgm:prSet>
      <dgm:spPr/>
    </dgm:pt>
  </dgm:ptLst>
  <dgm:cxnLst>
    <dgm:cxn modelId="{F5ADF61F-0F8E-4970-A5D4-364AD0EC23CC}" type="presOf" srcId="{3E3FB4CB-7AB5-4DC4-9CEA-D72D1FD6463B}" destId="{B7E14787-DE01-41AE-8D31-F9EA984964A8}" srcOrd="0" destOrd="0" presId="urn:microsoft.com/office/officeart/2005/8/layout/default"/>
    <dgm:cxn modelId="{F755B92F-07C6-437A-9423-262BAF335349}" type="presOf" srcId="{27F32E74-E525-40F6-9C1C-C709030DDE7B}" destId="{497CC575-1193-4E12-AE2F-3BB226BC2853}" srcOrd="0" destOrd="0" presId="urn:microsoft.com/office/officeart/2005/8/layout/default"/>
    <dgm:cxn modelId="{7052AC4E-20B0-4AAA-B9EC-3E3246F22799}" srcId="{F5B88587-CA61-4AF3-8E18-0DFA98A3B6DE}" destId="{BA8A202C-0EBC-4049-ADD2-CCF029A5AC94}" srcOrd="0" destOrd="0" parTransId="{E7E0CE97-537B-48B4-87A9-E57A661EA04A}" sibTransId="{321FD2D3-765F-45D0-A5F6-C22E6E98415B}"/>
    <dgm:cxn modelId="{32D3207D-D5A5-4E7A-9BC4-F0521D8FD3BC}" type="presOf" srcId="{E5EB44F4-C43B-4AD3-8B8B-8E95D95ADC45}" destId="{25CE7948-C51A-4479-8D69-D5FFE4C67B82}" srcOrd="0" destOrd="0" presId="urn:microsoft.com/office/officeart/2005/8/layout/default"/>
    <dgm:cxn modelId="{637238A0-C878-4479-A7DA-F06369743F15}" type="presOf" srcId="{BA8A202C-0EBC-4049-ADD2-CCF029A5AC94}" destId="{7071B80D-2C3B-45CA-BD97-3E43016B6A60}" srcOrd="0" destOrd="0" presId="urn:microsoft.com/office/officeart/2005/8/layout/default"/>
    <dgm:cxn modelId="{1BDC81AB-8580-47D0-930F-232F67700638}" srcId="{F5B88587-CA61-4AF3-8E18-0DFA98A3B6DE}" destId="{27F32E74-E525-40F6-9C1C-C709030DDE7B}" srcOrd="1" destOrd="0" parTransId="{20B88893-34ED-40DF-9B43-F8578946B676}" sibTransId="{0433FCD7-87A3-4E86-9532-AE24CB2ABE95}"/>
    <dgm:cxn modelId="{AA5268AD-38F4-4BD0-8667-27F595B107BA}" type="presOf" srcId="{25CA66DB-0E38-4A23-9CBB-C3C9AD0DD2AE}" destId="{46191E3D-4AE6-4A16-8D71-06074B4CE6F5}" srcOrd="0" destOrd="0" presId="urn:microsoft.com/office/officeart/2005/8/layout/default"/>
    <dgm:cxn modelId="{23BB61B1-3B3B-4C42-A0B8-6AC4DB11CA86}" srcId="{F5B88587-CA61-4AF3-8E18-0DFA98A3B6DE}" destId="{25CA66DB-0E38-4A23-9CBB-C3C9AD0DD2AE}" srcOrd="3" destOrd="0" parTransId="{01B49258-1A1C-4F99-B0C4-593353E67D55}" sibTransId="{1E2B0F87-5C78-4645-81F4-097E23EF9AF0}"/>
    <dgm:cxn modelId="{1AE8DDB6-4E22-43D2-A266-A3C89CBB94F5}" srcId="{F5B88587-CA61-4AF3-8E18-0DFA98A3B6DE}" destId="{3E3FB4CB-7AB5-4DC4-9CEA-D72D1FD6463B}" srcOrd="4" destOrd="0" parTransId="{748A4835-D2D7-494C-951B-7A493470B0DB}" sibTransId="{B6273054-DCF6-415D-9E23-FE4582DEFE93}"/>
    <dgm:cxn modelId="{DD50C2C4-D400-4454-B4CF-E7002604FC1F}" srcId="{F5B88587-CA61-4AF3-8E18-0DFA98A3B6DE}" destId="{E5EB44F4-C43B-4AD3-8B8B-8E95D95ADC45}" srcOrd="2" destOrd="0" parTransId="{74AD83D9-2D03-4C63-9784-90AC984B4666}" sibTransId="{B3A4E83F-967F-4147-9423-A688C99F7FC6}"/>
    <dgm:cxn modelId="{8C13EAC5-E0B6-414A-B65E-50F843BC39CB}" type="presOf" srcId="{F5B88587-CA61-4AF3-8E18-0DFA98A3B6DE}" destId="{999E427D-AEEF-43B3-9D60-7D11FA3F8C5D}" srcOrd="0" destOrd="0" presId="urn:microsoft.com/office/officeart/2005/8/layout/default"/>
    <dgm:cxn modelId="{A8A4122F-536E-45BC-A789-0815BBA13313}" type="presParOf" srcId="{999E427D-AEEF-43B3-9D60-7D11FA3F8C5D}" destId="{7071B80D-2C3B-45CA-BD97-3E43016B6A60}" srcOrd="0" destOrd="0" presId="urn:microsoft.com/office/officeart/2005/8/layout/default"/>
    <dgm:cxn modelId="{550565D7-B3F2-400A-AC97-D2D1AA0E655B}" type="presParOf" srcId="{999E427D-AEEF-43B3-9D60-7D11FA3F8C5D}" destId="{DEFB2E1E-C0E4-4766-951D-8EDCA0515638}" srcOrd="1" destOrd="0" presId="urn:microsoft.com/office/officeart/2005/8/layout/default"/>
    <dgm:cxn modelId="{A4E09C68-756C-48A8-AE85-485D16DA0DBA}" type="presParOf" srcId="{999E427D-AEEF-43B3-9D60-7D11FA3F8C5D}" destId="{497CC575-1193-4E12-AE2F-3BB226BC2853}" srcOrd="2" destOrd="0" presId="urn:microsoft.com/office/officeart/2005/8/layout/default"/>
    <dgm:cxn modelId="{052B3EE2-ECA5-472C-87CF-249EE7A1A5FD}" type="presParOf" srcId="{999E427D-AEEF-43B3-9D60-7D11FA3F8C5D}" destId="{534FEFFC-1A3C-4D2E-BC8B-1BF9577FF9A3}" srcOrd="3" destOrd="0" presId="urn:microsoft.com/office/officeart/2005/8/layout/default"/>
    <dgm:cxn modelId="{652FFC75-83FA-44D5-9046-55A382C73024}" type="presParOf" srcId="{999E427D-AEEF-43B3-9D60-7D11FA3F8C5D}" destId="{25CE7948-C51A-4479-8D69-D5FFE4C67B82}" srcOrd="4" destOrd="0" presId="urn:microsoft.com/office/officeart/2005/8/layout/default"/>
    <dgm:cxn modelId="{D61F0B5C-7ACF-46B8-8C83-743F8B9FC823}" type="presParOf" srcId="{999E427D-AEEF-43B3-9D60-7D11FA3F8C5D}" destId="{D3EC1114-DBE5-4555-A38D-AF7209FF01A4}" srcOrd="5" destOrd="0" presId="urn:microsoft.com/office/officeart/2005/8/layout/default"/>
    <dgm:cxn modelId="{2059C6B4-EE95-433F-8155-BAE10A36DEF9}" type="presParOf" srcId="{999E427D-AEEF-43B3-9D60-7D11FA3F8C5D}" destId="{46191E3D-4AE6-4A16-8D71-06074B4CE6F5}" srcOrd="6" destOrd="0" presId="urn:microsoft.com/office/officeart/2005/8/layout/default"/>
    <dgm:cxn modelId="{569405CA-9E8D-45F5-9221-84705F53F43A}" type="presParOf" srcId="{999E427D-AEEF-43B3-9D60-7D11FA3F8C5D}" destId="{08FDD7CF-EDA8-493D-9097-F59EF3992951}" srcOrd="7" destOrd="0" presId="urn:microsoft.com/office/officeart/2005/8/layout/default"/>
    <dgm:cxn modelId="{C8EEEB91-309D-4598-8E42-E58BAB6F9A57}" type="presParOf" srcId="{999E427D-AEEF-43B3-9D60-7D11FA3F8C5D}" destId="{B7E14787-DE01-41AE-8D31-F9EA984964A8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04C9171-AE6B-411B-9CA4-88953BE13D71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1FA73E0E-A51B-474F-A83C-E782434B2C90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 dirty="0"/>
            <a:t>Would the school like to help the Parish Council?</a:t>
          </a:r>
          <a:endParaRPr lang="en-US" dirty="0"/>
        </a:p>
      </dgm:t>
    </dgm:pt>
    <dgm:pt modelId="{CE127CFE-9147-4D01-B0E0-2528B3976E91}" type="parTrans" cxnId="{A86E5FCD-0C94-4B4C-9D73-CB4BA4725164}">
      <dgm:prSet/>
      <dgm:spPr/>
      <dgm:t>
        <a:bodyPr/>
        <a:lstStyle/>
        <a:p>
          <a:endParaRPr lang="en-US"/>
        </a:p>
      </dgm:t>
    </dgm:pt>
    <dgm:pt modelId="{77760C30-52C8-468D-9D3D-67F21C3829C4}" type="sibTrans" cxnId="{A86E5FCD-0C94-4B4C-9D73-CB4BA4725164}">
      <dgm:prSet/>
      <dgm:spPr/>
      <dgm:t>
        <a:bodyPr/>
        <a:lstStyle/>
        <a:p>
          <a:endParaRPr lang="en-US"/>
        </a:p>
      </dgm:t>
    </dgm:pt>
    <dgm:pt modelId="{9AE196A7-200A-4872-948E-4784D3473181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/>
            <a:t>Would you like to see more wildlife in Moreton?</a:t>
          </a:r>
          <a:endParaRPr lang="en-US"/>
        </a:p>
      </dgm:t>
    </dgm:pt>
    <dgm:pt modelId="{3E640D77-7258-4C31-AB7F-BFCFF9D90E72}" type="parTrans" cxnId="{3DFFE496-122B-491D-8F83-1D19C6188780}">
      <dgm:prSet/>
      <dgm:spPr/>
      <dgm:t>
        <a:bodyPr/>
        <a:lstStyle/>
        <a:p>
          <a:endParaRPr lang="en-US"/>
        </a:p>
      </dgm:t>
    </dgm:pt>
    <dgm:pt modelId="{768729C4-6C35-44DF-BACA-C912C0CEDA81}" type="sibTrans" cxnId="{3DFFE496-122B-491D-8F83-1D19C6188780}">
      <dgm:prSet/>
      <dgm:spPr/>
      <dgm:t>
        <a:bodyPr/>
        <a:lstStyle/>
        <a:p>
          <a:endParaRPr lang="en-US"/>
        </a:p>
      </dgm:t>
    </dgm:pt>
    <dgm:pt modelId="{2EB43E99-1A96-4589-8981-4CFA69C200A0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/>
            <a:t>Do you think we should make cars slow down?</a:t>
          </a:r>
          <a:endParaRPr lang="en-US"/>
        </a:p>
      </dgm:t>
    </dgm:pt>
    <dgm:pt modelId="{25E285F9-16E0-43F8-9774-40F2B6DB4F52}" type="parTrans" cxnId="{ED1F9630-B4A3-4489-AB7A-7D6DE706679C}">
      <dgm:prSet/>
      <dgm:spPr/>
      <dgm:t>
        <a:bodyPr/>
        <a:lstStyle/>
        <a:p>
          <a:endParaRPr lang="en-US"/>
        </a:p>
      </dgm:t>
    </dgm:pt>
    <dgm:pt modelId="{266AC147-D18B-4984-A2C7-338B66C9C334}" type="sibTrans" cxnId="{ED1F9630-B4A3-4489-AB7A-7D6DE706679C}">
      <dgm:prSet/>
      <dgm:spPr/>
      <dgm:t>
        <a:bodyPr/>
        <a:lstStyle/>
        <a:p>
          <a:endParaRPr lang="en-US"/>
        </a:p>
      </dgm:t>
    </dgm:pt>
    <dgm:pt modelId="{ADF5FF45-98C2-4C9D-9135-415FAA393A5A}" type="pres">
      <dgm:prSet presAssocID="{904C9171-AE6B-411B-9CA4-88953BE13D71}" presName="root" presStyleCnt="0">
        <dgm:presLayoutVars>
          <dgm:dir/>
          <dgm:resizeHandles val="exact"/>
        </dgm:presLayoutVars>
      </dgm:prSet>
      <dgm:spPr/>
    </dgm:pt>
    <dgm:pt modelId="{70FFF2E7-3EF4-4507-9FB1-164097262DA8}" type="pres">
      <dgm:prSet presAssocID="{1FA73E0E-A51B-474F-A83C-E782434B2C90}" presName="compNode" presStyleCnt="0"/>
      <dgm:spPr/>
    </dgm:pt>
    <dgm:pt modelId="{EAADFB01-5368-447F-A9FD-F94F2DBFD80A}" type="pres">
      <dgm:prSet presAssocID="{1FA73E0E-A51B-474F-A83C-E782434B2C90}" presName="iconBgRect" presStyleLbl="bgShp" presStyleIdx="0" presStyleCnt="3"/>
      <dgm:spPr/>
    </dgm:pt>
    <dgm:pt modelId="{7C2EB8AE-489B-43AC-A2F9-26E414AA157B}" type="pres">
      <dgm:prSet presAssocID="{1FA73E0E-A51B-474F-A83C-E782434B2C90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hoolhouse"/>
        </a:ext>
      </dgm:extLst>
    </dgm:pt>
    <dgm:pt modelId="{B65B1479-00E5-424E-9E07-3B8379747599}" type="pres">
      <dgm:prSet presAssocID="{1FA73E0E-A51B-474F-A83C-E782434B2C90}" presName="spaceRect" presStyleCnt="0"/>
      <dgm:spPr/>
    </dgm:pt>
    <dgm:pt modelId="{532B8C73-C7F4-413B-A3CA-4828E1077056}" type="pres">
      <dgm:prSet presAssocID="{1FA73E0E-A51B-474F-A83C-E782434B2C90}" presName="textRect" presStyleLbl="revTx" presStyleIdx="0" presStyleCnt="3">
        <dgm:presLayoutVars>
          <dgm:chMax val="1"/>
          <dgm:chPref val="1"/>
        </dgm:presLayoutVars>
      </dgm:prSet>
      <dgm:spPr/>
    </dgm:pt>
    <dgm:pt modelId="{D890865D-8437-4B9A-95D3-0CF0D96D95F6}" type="pres">
      <dgm:prSet presAssocID="{77760C30-52C8-468D-9D3D-67F21C3829C4}" presName="sibTrans" presStyleCnt="0"/>
      <dgm:spPr/>
    </dgm:pt>
    <dgm:pt modelId="{918B6940-264B-4693-B590-12D63A31818A}" type="pres">
      <dgm:prSet presAssocID="{9AE196A7-200A-4872-948E-4784D3473181}" presName="compNode" presStyleCnt="0"/>
      <dgm:spPr/>
    </dgm:pt>
    <dgm:pt modelId="{6DC37F79-632E-4984-AE50-93526C21B008}" type="pres">
      <dgm:prSet presAssocID="{9AE196A7-200A-4872-948E-4784D3473181}" presName="iconBgRect" presStyleLbl="bgShp" presStyleIdx="1" presStyleCnt="3"/>
      <dgm:spPr/>
    </dgm:pt>
    <dgm:pt modelId="{D6DDCBF2-772C-484A-A947-149B817146C3}" type="pres">
      <dgm:prSet presAssocID="{9AE196A7-200A-4872-948E-4784D3473181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eer"/>
        </a:ext>
      </dgm:extLst>
    </dgm:pt>
    <dgm:pt modelId="{089D173F-E99A-4F01-94DB-8B25B7E488FC}" type="pres">
      <dgm:prSet presAssocID="{9AE196A7-200A-4872-948E-4784D3473181}" presName="spaceRect" presStyleCnt="0"/>
      <dgm:spPr/>
    </dgm:pt>
    <dgm:pt modelId="{8409D97C-A3DD-4C10-94D4-D4C93183660D}" type="pres">
      <dgm:prSet presAssocID="{9AE196A7-200A-4872-948E-4784D3473181}" presName="textRect" presStyleLbl="revTx" presStyleIdx="1" presStyleCnt="3">
        <dgm:presLayoutVars>
          <dgm:chMax val="1"/>
          <dgm:chPref val="1"/>
        </dgm:presLayoutVars>
      </dgm:prSet>
      <dgm:spPr/>
    </dgm:pt>
    <dgm:pt modelId="{21D49B44-AC8A-45C2-8A91-CE1CCF56EAA4}" type="pres">
      <dgm:prSet presAssocID="{768729C4-6C35-44DF-BACA-C912C0CEDA81}" presName="sibTrans" presStyleCnt="0"/>
      <dgm:spPr/>
    </dgm:pt>
    <dgm:pt modelId="{65136E3A-3CCE-4F51-8F03-80DA312DEA42}" type="pres">
      <dgm:prSet presAssocID="{2EB43E99-1A96-4589-8981-4CFA69C200A0}" presName="compNode" presStyleCnt="0"/>
      <dgm:spPr/>
    </dgm:pt>
    <dgm:pt modelId="{3985D4AA-9C0B-44D3-A765-411F9D9C5E87}" type="pres">
      <dgm:prSet presAssocID="{2EB43E99-1A96-4589-8981-4CFA69C200A0}" presName="iconBgRect" presStyleLbl="bgShp" presStyleIdx="2" presStyleCnt="3"/>
      <dgm:spPr/>
    </dgm:pt>
    <dgm:pt modelId="{FE70D8C8-708C-4C9B-B23F-04EF6D958AF6}" type="pres">
      <dgm:prSet presAssocID="{2EB43E99-1A96-4589-8981-4CFA69C200A0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r"/>
        </a:ext>
      </dgm:extLst>
    </dgm:pt>
    <dgm:pt modelId="{D87CAEB1-FA4B-4D05-A7EA-9B65E4A80106}" type="pres">
      <dgm:prSet presAssocID="{2EB43E99-1A96-4589-8981-4CFA69C200A0}" presName="spaceRect" presStyleCnt="0"/>
      <dgm:spPr/>
    </dgm:pt>
    <dgm:pt modelId="{32FD952D-B2CB-42BA-9EEE-64C346C807EF}" type="pres">
      <dgm:prSet presAssocID="{2EB43E99-1A96-4589-8981-4CFA69C200A0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F0B9CC24-092F-4038-A956-D291FEB47CA3}" type="presOf" srcId="{9AE196A7-200A-4872-948E-4784D3473181}" destId="{8409D97C-A3DD-4C10-94D4-D4C93183660D}" srcOrd="0" destOrd="0" presId="urn:microsoft.com/office/officeart/2018/5/layout/IconCircleLabelList"/>
    <dgm:cxn modelId="{ED1F9630-B4A3-4489-AB7A-7D6DE706679C}" srcId="{904C9171-AE6B-411B-9CA4-88953BE13D71}" destId="{2EB43E99-1A96-4589-8981-4CFA69C200A0}" srcOrd="2" destOrd="0" parTransId="{25E285F9-16E0-43F8-9774-40F2B6DB4F52}" sibTransId="{266AC147-D18B-4984-A2C7-338B66C9C334}"/>
    <dgm:cxn modelId="{D67D4E7B-E8F7-4357-97D6-C079F850D596}" type="presOf" srcId="{904C9171-AE6B-411B-9CA4-88953BE13D71}" destId="{ADF5FF45-98C2-4C9D-9135-415FAA393A5A}" srcOrd="0" destOrd="0" presId="urn:microsoft.com/office/officeart/2018/5/layout/IconCircleLabelList"/>
    <dgm:cxn modelId="{3DFFE496-122B-491D-8F83-1D19C6188780}" srcId="{904C9171-AE6B-411B-9CA4-88953BE13D71}" destId="{9AE196A7-200A-4872-948E-4784D3473181}" srcOrd="1" destOrd="0" parTransId="{3E640D77-7258-4C31-AB7F-BFCFF9D90E72}" sibTransId="{768729C4-6C35-44DF-BACA-C912C0CEDA81}"/>
    <dgm:cxn modelId="{68B3B7CB-95F2-4A3E-AC4C-12232F2C26BA}" type="presOf" srcId="{2EB43E99-1A96-4589-8981-4CFA69C200A0}" destId="{32FD952D-B2CB-42BA-9EEE-64C346C807EF}" srcOrd="0" destOrd="0" presId="urn:microsoft.com/office/officeart/2018/5/layout/IconCircleLabelList"/>
    <dgm:cxn modelId="{A86E5FCD-0C94-4B4C-9D73-CB4BA4725164}" srcId="{904C9171-AE6B-411B-9CA4-88953BE13D71}" destId="{1FA73E0E-A51B-474F-A83C-E782434B2C90}" srcOrd="0" destOrd="0" parTransId="{CE127CFE-9147-4D01-B0E0-2528B3976E91}" sibTransId="{77760C30-52C8-468D-9D3D-67F21C3829C4}"/>
    <dgm:cxn modelId="{DDEFC4D6-D2B1-4EBE-BDFB-5316ADD0086C}" type="presOf" srcId="{1FA73E0E-A51B-474F-A83C-E782434B2C90}" destId="{532B8C73-C7F4-413B-A3CA-4828E1077056}" srcOrd="0" destOrd="0" presId="urn:microsoft.com/office/officeart/2018/5/layout/IconCircleLabelList"/>
    <dgm:cxn modelId="{6FA42ECD-6C22-4077-9ED5-737A29F0F9A5}" type="presParOf" srcId="{ADF5FF45-98C2-4C9D-9135-415FAA393A5A}" destId="{70FFF2E7-3EF4-4507-9FB1-164097262DA8}" srcOrd="0" destOrd="0" presId="urn:microsoft.com/office/officeart/2018/5/layout/IconCircleLabelList"/>
    <dgm:cxn modelId="{1E363996-FA6B-4D30-BBC7-86C11902B5CB}" type="presParOf" srcId="{70FFF2E7-3EF4-4507-9FB1-164097262DA8}" destId="{EAADFB01-5368-447F-A9FD-F94F2DBFD80A}" srcOrd="0" destOrd="0" presId="urn:microsoft.com/office/officeart/2018/5/layout/IconCircleLabelList"/>
    <dgm:cxn modelId="{B0786905-92B6-40B9-AE5B-E3AE97D424D3}" type="presParOf" srcId="{70FFF2E7-3EF4-4507-9FB1-164097262DA8}" destId="{7C2EB8AE-489B-43AC-A2F9-26E414AA157B}" srcOrd="1" destOrd="0" presId="urn:microsoft.com/office/officeart/2018/5/layout/IconCircleLabelList"/>
    <dgm:cxn modelId="{53A01890-5E5E-4E54-A719-157C3F2B4A9E}" type="presParOf" srcId="{70FFF2E7-3EF4-4507-9FB1-164097262DA8}" destId="{B65B1479-00E5-424E-9E07-3B8379747599}" srcOrd="2" destOrd="0" presId="urn:microsoft.com/office/officeart/2018/5/layout/IconCircleLabelList"/>
    <dgm:cxn modelId="{2DC61C6B-8F75-4764-AB74-DF0B15DB6872}" type="presParOf" srcId="{70FFF2E7-3EF4-4507-9FB1-164097262DA8}" destId="{532B8C73-C7F4-413B-A3CA-4828E1077056}" srcOrd="3" destOrd="0" presId="urn:microsoft.com/office/officeart/2018/5/layout/IconCircleLabelList"/>
    <dgm:cxn modelId="{EEA36566-543B-4F3C-9C01-73987F71ADF9}" type="presParOf" srcId="{ADF5FF45-98C2-4C9D-9135-415FAA393A5A}" destId="{D890865D-8437-4B9A-95D3-0CF0D96D95F6}" srcOrd="1" destOrd="0" presId="urn:microsoft.com/office/officeart/2018/5/layout/IconCircleLabelList"/>
    <dgm:cxn modelId="{1D803CA0-CC4F-4E90-86ED-AADC4F78F581}" type="presParOf" srcId="{ADF5FF45-98C2-4C9D-9135-415FAA393A5A}" destId="{918B6940-264B-4693-B590-12D63A31818A}" srcOrd="2" destOrd="0" presId="urn:microsoft.com/office/officeart/2018/5/layout/IconCircleLabelList"/>
    <dgm:cxn modelId="{6D97814C-5D48-47E8-87F1-3211269DA410}" type="presParOf" srcId="{918B6940-264B-4693-B590-12D63A31818A}" destId="{6DC37F79-632E-4984-AE50-93526C21B008}" srcOrd="0" destOrd="0" presId="urn:microsoft.com/office/officeart/2018/5/layout/IconCircleLabelList"/>
    <dgm:cxn modelId="{8CCD3D5E-C707-4D91-A82B-CE70E3F1B19B}" type="presParOf" srcId="{918B6940-264B-4693-B590-12D63A31818A}" destId="{D6DDCBF2-772C-484A-A947-149B817146C3}" srcOrd="1" destOrd="0" presId="urn:microsoft.com/office/officeart/2018/5/layout/IconCircleLabelList"/>
    <dgm:cxn modelId="{EB0DBF3D-9077-48C6-92CD-BCE07CC79B2C}" type="presParOf" srcId="{918B6940-264B-4693-B590-12D63A31818A}" destId="{089D173F-E99A-4F01-94DB-8B25B7E488FC}" srcOrd="2" destOrd="0" presId="urn:microsoft.com/office/officeart/2018/5/layout/IconCircleLabelList"/>
    <dgm:cxn modelId="{D83596CB-0704-4422-A9A1-B27ABB7AAC74}" type="presParOf" srcId="{918B6940-264B-4693-B590-12D63A31818A}" destId="{8409D97C-A3DD-4C10-94D4-D4C93183660D}" srcOrd="3" destOrd="0" presId="urn:microsoft.com/office/officeart/2018/5/layout/IconCircleLabelList"/>
    <dgm:cxn modelId="{8BD27766-3638-4B30-B779-6E6CFFE05A68}" type="presParOf" srcId="{ADF5FF45-98C2-4C9D-9135-415FAA393A5A}" destId="{21D49B44-AC8A-45C2-8A91-CE1CCF56EAA4}" srcOrd="3" destOrd="0" presId="urn:microsoft.com/office/officeart/2018/5/layout/IconCircleLabelList"/>
    <dgm:cxn modelId="{729B316C-8E14-464E-AF2C-9A8F4AEC2280}" type="presParOf" srcId="{ADF5FF45-98C2-4C9D-9135-415FAA393A5A}" destId="{65136E3A-3CCE-4F51-8F03-80DA312DEA42}" srcOrd="4" destOrd="0" presId="urn:microsoft.com/office/officeart/2018/5/layout/IconCircleLabelList"/>
    <dgm:cxn modelId="{875220E6-A2B0-4F74-B48E-75556AFDA215}" type="presParOf" srcId="{65136E3A-3CCE-4F51-8F03-80DA312DEA42}" destId="{3985D4AA-9C0B-44D3-A765-411F9D9C5E87}" srcOrd="0" destOrd="0" presId="urn:microsoft.com/office/officeart/2018/5/layout/IconCircleLabelList"/>
    <dgm:cxn modelId="{462616A0-3709-4169-8AED-BEA807B16626}" type="presParOf" srcId="{65136E3A-3CCE-4F51-8F03-80DA312DEA42}" destId="{FE70D8C8-708C-4C9B-B23F-04EF6D958AF6}" srcOrd="1" destOrd="0" presId="urn:microsoft.com/office/officeart/2018/5/layout/IconCircleLabelList"/>
    <dgm:cxn modelId="{B5910F51-0828-4017-9991-052B1E00CC76}" type="presParOf" srcId="{65136E3A-3CCE-4F51-8F03-80DA312DEA42}" destId="{D87CAEB1-FA4B-4D05-A7EA-9B65E4A80106}" srcOrd="2" destOrd="0" presId="urn:microsoft.com/office/officeart/2018/5/layout/IconCircleLabelList"/>
    <dgm:cxn modelId="{5095E4D8-56C2-4BB3-B081-22B2970A9063}" type="presParOf" srcId="{65136E3A-3CCE-4F51-8F03-80DA312DEA42}" destId="{32FD952D-B2CB-42BA-9EEE-64C346C807EF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DFF7B5-AD83-4D54-855E-E4C0CC095F6D}">
      <dsp:nvSpPr>
        <dsp:cNvPr id="0" name=""/>
        <dsp:cNvSpPr/>
      </dsp:nvSpPr>
      <dsp:spPr>
        <a:xfrm>
          <a:off x="0" y="1324"/>
          <a:ext cx="9618133" cy="56425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23E528-5AC2-4E5E-AA10-E7DC6F432195}">
      <dsp:nvSpPr>
        <dsp:cNvPr id="0" name=""/>
        <dsp:cNvSpPr/>
      </dsp:nvSpPr>
      <dsp:spPr>
        <a:xfrm>
          <a:off x="170686" y="128281"/>
          <a:ext cx="310339" cy="31033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40BA09-DB7D-469F-BB64-10DAC259F29B}">
      <dsp:nvSpPr>
        <dsp:cNvPr id="0" name=""/>
        <dsp:cNvSpPr/>
      </dsp:nvSpPr>
      <dsp:spPr>
        <a:xfrm>
          <a:off x="651712" y="1324"/>
          <a:ext cx="8966420" cy="5642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717" tIns="59717" rIns="59717" bIns="59717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The Council has 12 Councillors</a:t>
          </a:r>
          <a:endParaRPr lang="en-US" sz="1800" kern="1200"/>
        </a:p>
      </dsp:txBody>
      <dsp:txXfrm>
        <a:off x="651712" y="1324"/>
        <a:ext cx="8966420" cy="564252"/>
      </dsp:txXfrm>
    </dsp:sp>
    <dsp:sp modelId="{0B9932EF-D39C-4EEF-92CD-A6013C494047}">
      <dsp:nvSpPr>
        <dsp:cNvPr id="0" name=""/>
        <dsp:cNvSpPr/>
      </dsp:nvSpPr>
      <dsp:spPr>
        <a:xfrm>
          <a:off x="0" y="706640"/>
          <a:ext cx="9618133" cy="56425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6E0A72-8870-493B-8C81-A284ED3494E5}">
      <dsp:nvSpPr>
        <dsp:cNvPr id="0" name=""/>
        <dsp:cNvSpPr/>
      </dsp:nvSpPr>
      <dsp:spPr>
        <a:xfrm>
          <a:off x="170686" y="833597"/>
          <a:ext cx="310339" cy="31033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D08CB2-DDC6-4A53-82B6-E3806DEC62AF}">
      <dsp:nvSpPr>
        <dsp:cNvPr id="0" name=""/>
        <dsp:cNvSpPr/>
      </dsp:nvSpPr>
      <dsp:spPr>
        <a:xfrm>
          <a:off x="651712" y="706640"/>
          <a:ext cx="8966420" cy="5642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717" tIns="59717" rIns="59717" bIns="59717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Attend meetings and make decisions that benefit the community</a:t>
          </a:r>
          <a:endParaRPr lang="en-US" sz="1800" kern="1200"/>
        </a:p>
      </dsp:txBody>
      <dsp:txXfrm>
        <a:off x="651712" y="706640"/>
        <a:ext cx="8966420" cy="564252"/>
      </dsp:txXfrm>
    </dsp:sp>
    <dsp:sp modelId="{291BC090-04C6-4975-8F4D-D8138C547401}">
      <dsp:nvSpPr>
        <dsp:cNvPr id="0" name=""/>
        <dsp:cNvSpPr/>
      </dsp:nvSpPr>
      <dsp:spPr>
        <a:xfrm>
          <a:off x="0" y="1411956"/>
          <a:ext cx="9618133" cy="56425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494E86-7E82-4BD3-BDC1-7FE9D9CF768A}">
      <dsp:nvSpPr>
        <dsp:cNvPr id="0" name=""/>
        <dsp:cNvSpPr/>
      </dsp:nvSpPr>
      <dsp:spPr>
        <a:xfrm>
          <a:off x="170686" y="1538913"/>
          <a:ext cx="310339" cy="31033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6E9812-1FF3-4CBD-A82A-9278FD128567}">
      <dsp:nvSpPr>
        <dsp:cNvPr id="0" name=""/>
        <dsp:cNvSpPr/>
      </dsp:nvSpPr>
      <dsp:spPr>
        <a:xfrm>
          <a:off x="651712" y="1411956"/>
          <a:ext cx="8966420" cy="5642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717" tIns="59717" rIns="59717" bIns="59717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Volunteer at events</a:t>
          </a:r>
          <a:endParaRPr lang="en-US" sz="1800" kern="1200"/>
        </a:p>
      </dsp:txBody>
      <dsp:txXfrm>
        <a:off x="651712" y="1411956"/>
        <a:ext cx="8966420" cy="564252"/>
      </dsp:txXfrm>
    </dsp:sp>
    <dsp:sp modelId="{11C89820-C4B2-4DD8-A6FE-2ACBF2DAE8EA}">
      <dsp:nvSpPr>
        <dsp:cNvPr id="0" name=""/>
        <dsp:cNvSpPr/>
      </dsp:nvSpPr>
      <dsp:spPr>
        <a:xfrm>
          <a:off x="0" y="2117272"/>
          <a:ext cx="9618133" cy="56425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1AC459-568E-4626-B6DD-F73641434470}">
      <dsp:nvSpPr>
        <dsp:cNvPr id="0" name=""/>
        <dsp:cNvSpPr/>
      </dsp:nvSpPr>
      <dsp:spPr>
        <a:xfrm>
          <a:off x="170686" y="2244229"/>
          <a:ext cx="310339" cy="31033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B6CF29-03FF-4A27-88AD-7ADE481F3539}">
      <dsp:nvSpPr>
        <dsp:cNvPr id="0" name=""/>
        <dsp:cNvSpPr/>
      </dsp:nvSpPr>
      <dsp:spPr>
        <a:xfrm>
          <a:off x="651712" y="2117272"/>
          <a:ext cx="8966420" cy="5642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717" tIns="59717" rIns="59717" bIns="59717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Represent the views of the community</a:t>
          </a:r>
          <a:endParaRPr lang="en-US" sz="1800" kern="1200"/>
        </a:p>
      </dsp:txBody>
      <dsp:txXfrm>
        <a:off x="651712" y="2117272"/>
        <a:ext cx="8966420" cy="564252"/>
      </dsp:txXfrm>
    </dsp:sp>
    <dsp:sp modelId="{5E5A5448-E974-4AE9-85CB-C65B2CF917E1}">
      <dsp:nvSpPr>
        <dsp:cNvPr id="0" name=""/>
        <dsp:cNvSpPr/>
      </dsp:nvSpPr>
      <dsp:spPr>
        <a:xfrm>
          <a:off x="0" y="2822588"/>
          <a:ext cx="9618133" cy="56425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8FD397-8885-461A-9BE6-BBF21D61CF72}">
      <dsp:nvSpPr>
        <dsp:cNvPr id="0" name=""/>
        <dsp:cNvSpPr/>
      </dsp:nvSpPr>
      <dsp:spPr>
        <a:xfrm>
          <a:off x="170686" y="2949545"/>
          <a:ext cx="310339" cy="31033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A94CD2-844D-4FCC-8047-364BC2154E34}">
      <dsp:nvSpPr>
        <dsp:cNvPr id="0" name=""/>
        <dsp:cNvSpPr/>
      </dsp:nvSpPr>
      <dsp:spPr>
        <a:xfrm>
          <a:off x="651712" y="2822588"/>
          <a:ext cx="8966420" cy="5642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717" tIns="59717" rIns="59717" bIns="59717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Care about the environment</a:t>
          </a:r>
          <a:endParaRPr lang="en-US" sz="1800" kern="1200"/>
        </a:p>
      </dsp:txBody>
      <dsp:txXfrm>
        <a:off x="651712" y="2822588"/>
        <a:ext cx="8966420" cy="564252"/>
      </dsp:txXfrm>
    </dsp:sp>
    <dsp:sp modelId="{FAE966C5-E081-4CE6-8B9F-0D6FF0D42F83}">
      <dsp:nvSpPr>
        <dsp:cNvPr id="0" name=""/>
        <dsp:cNvSpPr/>
      </dsp:nvSpPr>
      <dsp:spPr>
        <a:xfrm>
          <a:off x="0" y="3527904"/>
          <a:ext cx="9618133" cy="56425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9A6212-168D-453E-BF75-900A97D47869}">
      <dsp:nvSpPr>
        <dsp:cNvPr id="0" name=""/>
        <dsp:cNvSpPr/>
      </dsp:nvSpPr>
      <dsp:spPr>
        <a:xfrm>
          <a:off x="170686" y="3654861"/>
          <a:ext cx="310339" cy="310339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6B71B9-D455-44EE-9D32-4132B6B9083E}">
      <dsp:nvSpPr>
        <dsp:cNvPr id="0" name=""/>
        <dsp:cNvSpPr/>
      </dsp:nvSpPr>
      <dsp:spPr>
        <a:xfrm>
          <a:off x="651712" y="3527904"/>
          <a:ext cx="8966420" cy="5642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717" tIns="59717" rIns="59717" bIns="59717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Repair and look after the council’s belongings such as benches and play equipment</a:t>
          </a:r>
          <a:endParaRPr lang="en-US" sz="1800" kern="1200"/>
        </a:p>
      </dsp:txBody>
      <dsp:txXfrm>
        <a:off x="651712" y="3527904"/>
        <a:ext cx="8966420" cy="5642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013582-8E68-4F4E-8FFF-C2409B86B08F}">
      <dsp:nvSpPr>
        <dsp:cNvPr id="0" name=""/>
        <dsp:cNvSpPr/>
      </dsp:nvSpPr>
      <dsp:spPr>
        <a:xfrm>
          <a:off x="0" y="93057"/>
          <a:ext cx="3005666" cy="180339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/>
            <a:t>Makes sure the council doesn’t break the law</a:t>
          </a:r>
          <a:endParaRPr lang="en-US" sz="2900" kern="1200"/>
        </a:p>
      </dsp:txBody>
      <dsp:txXfrm>
        <a:off x="0" y="93057"/>
        <a:ext cx="3005666" cy="1803399"/>
      </dsp:txXfrm>
    </dsp:sp>
    <dsp:sp modelId="{C6D37F7E-744B-47FC-A633-906B54A62334}">
      <dsp:nvSpPr>
        <dsp:cNvPr id="0" name=""/>
        <dsp:cNvSpPr/>
      </dsp:nvSpPr>
      <dsp:spPr>
        <a:xfrm>
          <a:off x="3306233" y="93057"/>
          <a:ext cx="3005666" cy="180339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/>
            <a:t>Looks after the council's money</a:t>
          </a:r>
          <a:endParaRPr lang="en-US" sz="2900" kern="1200"/>
        </a:p>
      </dsp:txBody>
      <dsp:txXfrm>
        <a:off x="3306233" y="93057"/>
        <a:ext cx="3005666" cy="1803399"/>
      </dsp:txXfrm>
    </dsp:sp>
    <dsp:sp modelId="{5911C9ED-F4AE-4C7C-B685-7B7CF2160433}">
      <dsp:nvSpPr>
        <dsp:cNvPr id="0" name=""/>
        <dsp:cNvSpPr/>
      </dsp:nvSpPr>
      <dsp:spPr>
        <a:xfrm>
          <a:off x="6612466" y="93057"/>
          <a:ext cx="3005666" cy="180339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/>
            <a:t>Keeps everyone safe at the playpark</a:t>
          </a:r>
          <a:endParaRPr lang="en-US" sz="2900" kern="1200"/>
        </a:p>
      </dsp:txBody>
      <dsp:txXfrm>
        <a:off x="6612466" y="93057"/>
        <a:ext cx="3005666" cy="1803399"/>
      </dsp:txXfrm>
    </dsp:sp>
    <dsp:sp modelId="{791485FF-7AE2-4304-8F4D-6DAB18FA0EEE}">
      <dsp:nvSpPr>
        <dsp:cNvPr id="0" name=""/>
        <dsp:cNvSpPr/>
      </dsp:nvSpPr>
      <dsp:spPr>
        <a:xfrm>
          <a:off x="0" y="2197024"/>
          <a:ext cx="3005666" cy="180339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/>
            <a:t>Organise events like the Jubilee celebrations and Christmas event</a:t>
          </a:r>
          <a:endParaRPr lang="en-US" sz="2900" kern="1200"/>
        </a:p>
      </dsp:txBody>
      <dsp:txXfrm>
        <a:off x="0" y="2197024"/>
        <a:ext cx="3005666" cy="1803399"/>
      </dsp:txXfrm>
    </dsp:sp>
    <dsp:sp modelId="{7AD79622-9058-4398-BBD6-E1766344C43F}">
      <dsp:nvSpPr>
        <dsp:cNvPr id="0" name=""/>
        <dsp:cNvSpPr/>
      </dsp:nvSpPr>
      <dsp:spPr>
        <a:xfrm>
          <a:off x="3306233" y="2197024"/>
          <a:ext cx="3005666" cy="1803399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/>
            <a:t>Helps the community</a:t>
          </a:r>
          <a:endParaRPr lang="en-US" sz="2900" kern="1200"/>
        </a:p>
      </dsp:txBody>
      <dsp:txXfrm>
        <a:off x="3306233" y="2197024"/>
        <a:ext cx="3005666" cy="1803399"/>
      </dsp:txXfrm>
    </dsp:sp>
    <dsp:sp modelId="{503A0013-C294-4842-B285-E92DD3FFB21C}">
      <dsp:nvSpPr>
        <dsp:cNvPr id="0" name=""/>
        <dsp:cNvSpPr/>
      </dsp:nvSpPr>
      <dsp:spPr>
        <a:xfrm>
          <a:off x="6612466" y="2197024"/>
          <a:ext cx="3005666" cy="180339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/>
            <a:t>Keep the Sentry and Churchyard tidy</a:t>
          </a:r>
          <a:endParaRPr lang="en-US" sz="2900" kern="1200"/>
        </a:p>
      </dsp:txBody>
      <dsp:txXfrm>
        <a:off x="6612466" y="2197024"/>
        <a:ext cx="3005666" cy="180339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71B80D-2C3B-45CA-BD97-3E43016B6A60}">
      <dsp:nvSpPr>
        <dsp:cNvPr id="0" name=""/>
        <dsp:cNvSpPr/>
      </dsp:nvSpPr>
      <dsp:spPr>
        <a:xfrm>
          <a:off x="0" y="194188"/>
          <a:ext cx="2686458" cy="16118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/>
            <a:t>How many public seats do you think there are?</a:t>
          </a:r>
          <a:endParaRPr lang="en-US" sz="2600" kern="1200"/>
        </a:p>
      </dsp:txBody>
      <dsp:txXfrm>
        <a:off x="0" y="194188"/>
        <a:ext cx="2686458" cy="1611875"/>
      </dsp:txXfrm>
    </dsp:sp>
    <dsp:sp modelId="{497CC575-1193-4E12-AE2F-3BB226BC2853}">
      <dsp:nvSpPr>
        <dsp:cNvPr id="0" name=""/>
        <dsp:cNvSpPr/>
      </dsp:nvSpPr>
      <dsp:spPr>
        <a:xfrm>
          <a:off x="2955104" y="194188"/>
          <a:ext cx="2686458" cy="16118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/>
            <a:t>How long has the parish council been in existence?</a:t>
          </a:r>
          <a:endParaRPr lang="en-US" sz="2600" kern="1200"/>
        </a:p>
      </dsp:txBody>
      <dsp:txXfrm>
        <a:off x="2955104" y="194188"/>
        <a:ext cx="2686458" cy="1611875"/>
      </dsp:txXfrm>
    </dsp:sp>
    <dsp:sp modelId="{25CE7948-C51A-4479-8D69-D5FFE4C67B82}">
      <dsp:nvSpPr>
        <dsp:cNvPr id="0" name=""/>
        <dsp:cNvSpPr/>
      </dsp:nvSpPr>
      <dsp:spPr>
        <a:xfrm>
          <a:off x="5910209" y="194188"/>
          <a:ext cx="2686458" cy="16118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/>
            <a:t>How many allotment plots are there?</a:t>
          </a:r>
          <a:endParaRPr lang="en-US" sz="2600" kern="1200"/>
        </a:p>
      </dsp:txBody>
      <dsp:txXfrm>
        <a:off x="5910209" y="194188"/>
        <a:ext cx="2686458" cy="1611875"/>
      </dsp:txXfrm>
    </dsp:sp>
    <dsp:sp modelId="{46191E3D-4AE6-4A16-8D71-06074B4CE6F5}">
      <dsp:nvSpPr>
        <dsp:cNvPr id="0" name=""/>
        <dsp:cNvSpPr/>
      </dsp:nvSpPr>
      <dsp:spPr>
        <a:xfrm>
          <a:off x="1477552" y="2074709"/>
          <a:ext cx="2686458" cy="16118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/>
            <a:t>How many swings are there?</a:t>
          </a:r>
          <a:endParaRPr lang="en-US" sz="2600" kern="1200"/>
        </a:p>
      </dsp:txBody>
      <dsp:txXfrm>
        <a:off x="1477552" y="2074709"/>
        <a:ext cx="2686458" cy="1611875"/>
      </dsp:txXfrm>
    </dsp:sp>
    <dsp:sp modelId="{B7E14787-DE01-41AE-8D31-F9EA984964A8}">
      <dsp:nvSpPr>
        <dsp:cNvPr id="0" name=""/>
        <dsp:cNvSpPr/>
      </dsp:nvSpPr>
      <dsp:spPr>
        <a:xfrm>
          <a:off x="4432656" y="2074709"/>
          <a:ext cx="2686458" cy="16118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/>
            <a:t>Why do people become parish councillors?</a:t>
          </a:r>
          <a:endParaRPr lang="en-US" sz="2600" kern="1200"/>
        </a:p>
      </dsp:txBody>
      <dsp:txXfrm>
        <a:off x="4432656" y="2074709"/>
        <a:ext cx="2686458" cy="161187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ADFB01-5368-447F-A9FD-F94F2DBFD80A}">
      <dsp:nvSpPr>
        <dsp:cNvPr id="0" name=""/>
        <dsp:cNvSpPr/>
      </dsp:nvSpPr>
      <dsp:spPr>
        <a:xfrm>
          <a:off x="551905" y="568218"/>
          <a:ext cx="1544062" cy="154406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2EB8AE-489B-43AC-A2F9-26E414AA157B}">
      <dsp:nvSpPr>
        <dsp:cNvPr id="0" name=""/>
        <dsp:cNvSpPr/>
      </dsp:nvSpPr>
      <dsp:spPr>
        <a:xfrm>
          <a:off x="880968" y="897281"/>
          <a:ext cx="885937" cy="88593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2B8C73-C7F4-413B-A3CA-4828E1077056}">
      <dsp:nvSpPr>
        <dsp:cNvPr id="0" name=""/>
        <dsp:cNvSpPr/>
      </dsp:nvSpPr>
      <dsp:spPr>
        <a:xfrm>
          <a:off x="58312" y="2593218"/>
          <a:ext cx="253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600" kern="1200" dirty="0"/>
            <a:t>Would the school like to help the Parish Council?</a:t>
          </a:r>
          <a:endParaRPr lang="en-US" sz="1600" kern="1200" dirty="0"/>
        </a:p>
      </dsp:txBody>
      <dsp:txXfrm>
        <a:off x="58312" y="2593218"/>
        <a:ext cx="2531250" cy="720000"/>
      </dsp:txXfrm>
    </dsp:sp>
    <dsp:sp modelId="{6DC37F79-632E-4984-AE50-93526C21B008}">
      <dsp:nvSpPr>
        <dsp:cNvPr id="0" name=""/>
        <dsp:cNvSpPr/>
      </dsp:nvSpPr>
      <dsp:spPr>
        <a:xfrm>
          <a:off x="3526124" y="568218"/>
          <a:ext cx="1544062" cy="154406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DDCBF2-772C-484A-A947-149B817146C3}">
      <dsp:nvSpPr>
        <dsp:cNvPr id="0" name=""/>
        <dsp:cNvSpPr/>
      </dsp:nvSpPr>
      <dsp:spPr>
        <a:xfrm>
          <a:off x="3855187" y="897281"/>
          <a:ext cx="885937" cy="88593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09D97C-A3DD-4C10-94D4-D4C93183660D}">
      <dsp:nvSpPr>
        <dsp:cNvPr id="0" name=""/>
        <dsp:cNvSpPr/>
      </dsp:nvSpPr>
      <dsp:spPr>
        <a:xfrm>
          <a:off x="3032531" y="2593218"/>
          <a:ext cx="253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600" kern="1200"/>
            <a:t>Would you like to see more wildlife in Moreton?</a:t>
          </a:r>
          <a:endParaRPr lang="en-US" sz="1600" kern="1200"/>
        </a:p>
      </dsp:txBody>
      <dsp:txXfrm>
        <a:off x="3032531" y="2593218"/>
        <a:ext cx="2531250" cy="720000"/>
      </dsp:txXfrm>
    </dsp:sp>
    <dsp:sp modelId="{3985D4AA-9C0B-44D3-A765-411F9D9C5E87}">
      <dsp:nvSpPr>
        <dsp:cNvPr id="0" name=""/>
        <dsp:cNvSpPr/>
      </dsp:nvSpPr>
      <dsp:spPr>
        <a:xfrm>
          <a:off x="6500343" y="568218"/>
          <a:ext cx="1544062" cy="154406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70D8C8-708C-4C9B-B23F-04EF6D958AF6}">
      <dsp:nvSpPr>
        <dsp:cNvPr id="0" name=""/>
        <dsp:cNvSpPr/>
      </dsp:nvSpPr>
      <dsp:spPr>
        <a:xfrm>
          <a:off x="6829406" y="897281"/>
          <a:ext cx="885937" cy="88593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FD952D-B2CB-42BA-9EEE-64C346C807EF}">
      <dsp:nvSpPr>
        <dsp:cNvPr id="0" name=""/>
        <dsp:cNvSpPr/>
      </dsp:nvSpPr>
      <dsp:spPr>
        <a:xfrm>
          <a:off x="6006749" y="2593218"/>
          <a:ext cx="253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600" kern="1200"/>
            <a:t>Do you think we should make cars slow down?</a:t>
          </a:r>
          <a:endParaRPr lang="en-US" sz="1600" kern="1200"/>
        </a:p>
      </dsp:txBody>
      <dsp:txXfrm>
        <a:off x="6006749" y="2593218"/>
        <a:ext cx="253125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3EC9-4962-4122-8EC4-E2C9895E2F07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EC224-8697-4385-9A38-3B619A7D6E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4961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3EC9-4962-4122-8EC4-E2C9895E2F07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EC224-8697-4385-9A38-3B619A7D6E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7812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3EC9-4962-4122-8EC4-E2C9895E2F07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EC224-8697-4385-9A38-3B619A7D6E98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801343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3EC9-4962-4122-8EC4-E2C9895E2F07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EC224-8697-4385-9A38-3B619A7D6E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34154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3EC9-4962-4122-8EC4-E2C9895E2F07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EC224-8697-4385-9A38-3B619A7D6E98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092981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3EC9-4962-4122-8EC4-E2C9895E2F07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EC224-8697-4385-9A38-3B619A7D6E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32633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3EC9-4962-4122-8EC4-E2C9895E2F07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EC224-8697-4385-9A38-3B619A7D6E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06884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3EC9-4962-4122-8EC4-E2C9895E2F07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EC224-8697-4385-9A38-3B619A7D6E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7674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3EC9-4962-4122-8EC4-E2C9895E2F07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EC224-8697-4385-9A38-3B619A7D6E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2395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3EC9-4962-4122-8EC4-E2C9895E2F07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EC224-8697-4385-9A38-3B619A7D6E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4599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3EC9-4962-4122-8EC4-E2C9895E2F07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EC224-8697-4385-9A38-3B619A7D6E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9257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3EC9-4962-4122-8EC4-E2C9895E2F07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EC224-8697-4385-9A38-3B619A7D6E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4612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3EC9-4962-4122-8EC4-E2C9895E2F07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EC224-8697-4385-9A38-3B619A7D6E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2263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3EC9-4962-4122-8EC4-E2C9895E2F07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EC224-8697-4385-9A38-3B619A7D6E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4355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3EC9-4962-4122-8EC4-E2C9895E2F07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EC224-8697-4385-9A38-3B619A7D6E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3683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EC224-8697-4385-9A38-3B619A7D6E98}" type="slidenum">
              <a:rPr lang="en-GB" smtClean="0"/>
              <a:t>‹#›</a:t>
            </a:fld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3EC9-4962-4122-8EC4-E2C9895E2F07}" type="datetimeFigureOut">
              <a:rPr lang="en-GB" smtClean="0"/>
              <a:t>07/11/2023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1210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473EC9-4962-4122-8EC4-E2C9895E2F07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DCEC224-8697-4385-9A38-3B619A7D6E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6977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5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5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5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3562A-EDD2-8B04-7006-1E73DE1EA9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5968" y="4473226"/>
            <a:ext cx="8288035" cy="1096650"/>
          </a:xfrm>
        </p:spPr>
        <p:txBody>
          <a:bodyPr>
            <a:normAutofit/>
          </a:bodyPr>
          <a:lstStyle/>
          <a:p>
            <a:pPr algn="l"/>
            <a:r>
              <a:rPr lang="en-US" altLang="en-US" sz="4800" dirty="0"/>
              <a:t>What does the Council do?</a:t>
            </a:r>
            <a:endParaRPr lang="en-GB" sz="4800" dirty="0"/>
          </a:p>
        </p:txBody>
      </p:sp>
      <p:pic>
        <p:nvPicPr>
          <p:cNvPr id="5" name="Picture 4" descr="A tree with lights on it&#10;&#10;Description automatically generated">
            <a:extLst>
              <a:ext uri="{FF2B5EF4-FFF2-40B4-BE49-F238E27FC236}">
                <a16:creationId xmlns:a16="http://schemas.microsoft.com/office/drawing/2014/main" id="{DD1918D6-5865-616F-1CB5-4289B9A857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0" r="7085" b="5"/>
          <a:stretch/>
        </p:blipFill>
        <p:spPr>
          <a:xfrm rot="21600000">
            <a:off x="985970" y="609600"/>
            <a:ext cx="1892807" cy="3635025"/>
          </a:xfrm>
          <a:prstGeom prst="rect">
            <a:avLst/>
          </a:prstGeom>
        </p:spPr>
      </p:pic>
      <p:pic>
        <p:nvPicPr>
          <p:cNvPr id="7" name="Picture 6" descr="Long table with food on it&#10;&#10;Description automatically generated">
            <a:extLst>
              <a:ext uri="{FF2B5EF4-FFF2-40B4-BE49-F238E27FC236}">
                <a16:creationId xmlns:a16="http://schemas.microsoft.com/office/drawing/2014/main" id="{6B2C814A-EC55-CD30-79D0-56352D53C9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1" r="11930" b="5"/>
          <a:stretch/>
        </p:blipFill>
        <p:spPr>
          <a:xfrm>
            <a:off x="3120089" y="608009"/>
            <a:ext cx="1892807" cy="3635025"/>
          </a:xfrm>
          <a:prstGeom prst="rect">
            <a:avLst/>
          </a:prstGeom>
        </p:spPr>
      </p:pic>
      <p:pic>
        <p:nvPicPr>
          <p:cNvPr id="11" name="Picture 10" descr="A planter with flowers on a street&#10;&#10;Description automatically generated">
            <a:extLst>
              <a:ext uri="{FF2B5EF4-FFF2-40B4-BE49-F238E27FC236}">
                <a16:creationId xmlns:a16="http://schemas.microsoft.com/office/drawing/2014/main" id="{FC1DEB32-7716-241B-775D-2F35380F3E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73" r="-4" b="-4"/>
          <a:stretch/>
        </p:blipFill>
        <p:spPr>
          <a:xfrm rot="5400000">
            <a:off x="4370390" y="1479118"/>
            <a:ext cx="3635025" cy="1892807"/>
          </a:xfrm>
          <a:prstGeom prst="rect">
            <a:avLst/>
          </a:prstGeom>
        </p:spPr>
      </p:pic>
      <p:pic>
        <p:nvPicPr>
          <p:cNvPr id="9" name="Picture 8" descr="A building with a flag on top of it&#10;&#10;Description automatically generated">
            <a:extLst>
              <a:ext uri="{FF2B5EF4-FFF2-40B4-BE49-F238E27FC236}">
                <a16:creationId xmlns:a16="http://schemas.microsoft.com/office/drawing/2014/main" id="{D680134C-7F26-5F17-003C-3EBCDC5617F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79" r="36112" b="-2"/>
          <a:stretch/>
        </p:blipFill>
        <p:spPr>
          <a:xfrm>
            <a:off x="7362909" y="608009"/>
            <a:ext cx="1892807" cy="3635025"/>
          </a:xfrm>
          <a:prstGeom prst="rect">
            <a:avLst/>
          </a:prstGeom>
        </p:spPr>
      </p:pic>
      <p:pic>
        <p:nvPicPr>
          <p:cNvPr id="4" name="Picture 3" descr="A logo with a flower&#10;&#10;Description automatically generated">
            <a:extLst>
              <a:ext uri="{FF2B5EF4-FFF2-40B4-BE49-F238E27FC236}">
                <a16:creationId xmlns:a16="http://schemas.microsoft.com/office/drawing/2014/main" id="{D4EC15FA-EC95-9E70-CB05-40EA96A086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7950" y="276225"/>
            <a:ext cx="1619250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29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632B7-C8F2-535F-BF01-396A4A5D2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do you know about the parish?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5514003-E8FE-7C88-0E3A-63C6DA7D779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77334" y="2160589"/>
          <a:ext cx="8596668" cy="3880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 descr="A logo with a flower&#10;&#10;Description automatically generated">
            <a:extLst>
              <a:ext uri="{FF2B5EF4-FFF2-40B4-BE49-F238E27FC236}">
                <a16:creationId xmlns:a16="http://schemas.microsoft.com/office/drawing/2014/main" id="{1F1F9E8E-4742-8506-D825-8C16461DE7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7950" y="276225"/>
            <a:ext cx="1619250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3073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FB62B-BD5E-FD85-555F-4D94ED4EA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sz="2800"/>
              <a:t>What do you want?</a:t>
            </a:r>
            <a:br>
              <a:rPr lang="en-GB" sz="2800"/>
            </a:br>
            <a:r>
              <a:rPr lang="en-GB" sz="2800"/>
              <a:t>The Parish Council works for you!</a:t>
            </a:r>
            <a:br>
              <a:rPr lang="en-GB" sz="2800"/>
            </a:br>
            <a:endParaRPr lang="en-GB" sz="280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173D6F2-3A51-9E86-E814-3712DABD47A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9840414"/>
              </p:ext>
            </p:extLst>
          </p:nvPr>
        </p:nvGraphicFramePr>
        <p:xfrm>
          <a:off x="677863" y="2160588"/>
          <a:ext cx="8596312" cy="3881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 descr="A logo with a flower&#10;&#10;Description automatically generated">
            <a:extLst>
              <a:ext uri="{FF2B5EF4-FFF2-40B4-BE49-F238E27FC236}">
                <a16:creationId xmlns:a16="http://schemas.microsoft.com/office/drawing/2014/main" id="{C56EBBB6-7E5E-B9A1-8614-804C424C37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7950" y="276225"/>
            <a:ext cx="1619250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9188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60B18-863B-C668-2A49-9E8D8A490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656" y="105884"/>
            <a:ext cx="5184559" cy="1103790"/>
          </a:xfrm>
        </p:spPr>
        <p:txBody>
          <a:bodyPr>
            <a:normAutofit fontScale="90000"/>
          </a:bodyPr>
          <a:lstStyle/>
          <a:p>
            <a:r>
              <a:rPr lang="en-GB" dirty="0"/>
              <a:t>What does the Council do?</a:t>
            </a:r>
          </a:p>
        </p:txBody>
      </p:sp>
      <p:pic>
        <p:nvPicPr>
          <p:cNvPr id="1026" name="Picture 2" descr="May be an image of 1 person and parking meter">
            <a:extLst>
              <a:ext uri="{FF2B5EF4-FFF2-40B4-BE49-F238E27FC236}">
                <a16:creationId xmlns:a16="http://schemas.microsoft.com/office/drawing/2014/main" id="{EDFD205A-B71C-8836-B4C2-8DE3868C9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324" y="1660524"/>
            <a:ext cx="2537018" cy="353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1DB505-3773-51AA-4683-D874CF93A2E6}"/>
              </a:ext>
            </a:extLst>
          </p:cNvPr>
          <p:cNvSpPr txBox="1"/>
          <p:nvPr/>
        </p:nvSpPr>
        <p:spPr>
          <a:xfrm>
            <a:off x="5934075" y="5269673"/>
            <a:ext cx="2537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B0F0"/>
                </a:solidFill>
              </a:rPr>
              <a:t>Organise Litter Picks and Tidying events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043B79-74E0-2CBA-DC54-3EC01F3CB0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656" y="3358835"/>
            <a:ext cx="4524375" cy="33932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4A63B0-53EA-0B47-6126-77C0E406EF9B}"/>
              </a:ext>
            </a:extLst>
          </p:cNvPr>
          <p:cNvSpPr txBox="1"/>
          <p:nvPr/>
        </p:nvSpPr>
        <p:spPr>
          <a:xfrm>
            <a:off x="4857750" y="6382784"/>
            <a:ext cx="3613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B0F0"/>
                </a:solidFill>
              </a:rPr>
              <a:t>Cream Tea for King’s Coronation</a:t>
            </a:r>
          </a:p>
        </p:txBody>
      </p:sp>
      <p:pic>
        <p:nvPicPr>
          <p:cNvPr id="1028" name="Picture 4" descr="No photo description available.">
            <a:extLst>
              <a:ext uri="{FF2B5EF4-FFF2-40B4-BE49-F238E27FC236}">
                <a16:creationId xmlns:a16="http://schemas.microsoft.com/office/drawing/2014/main" id="{69F2E683-5AEC-1CA5-4562-0D24E5CA5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397" y="864506"/>
            <a:ext cx="3030892" cy="226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8AB3D96-DF42-0474-C728-0C8D846900A5}"/>
              </a:ext>
            </a:extLst>
          </p:cNvPr>
          <p:cNvSpPr txBox="1"/>
          <p:nvPr/>
        </p:nvSpPr>
        <p:spPr>
          <a:xfrm>
            <a:off x="4341181" y="1020932"/>
            <a:ext cx="344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B0F0"/>
                </a:solidFill>
              </a:rPr>
              <a:t>Involved in Community Events</a:t>
            </a:r>
          </a:p>
        </p:txBody>
      </p:sp>
      <p:pic>
        <p:nvPicPr>
          <p:cNvPr id="3" name="Picture 2" descr="A logo with a flower&#10;&#10;Description automatically generated">
            <a:extLst>
              <a:ext uri="{FF2B5EF4-FFF2-40B4-BE49-F238E27FC236}">
                <a16:creationId xmlns:a16="http://schemas.microsoft.com/office/drawing/2014/main" id="{CFE05BB2-DDF3-6DEE-D7F0-0F96094CAF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7950" y="276225"/>
            <a:ext cx="1619250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0127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5" name="Group 2054">
            <a:extLst>
              <a:ext uri="{FF2B5EF4-FFF2-40B4-BE49-F238E27FC236}">
                <a16:creationId xmlns:a16="http://schemas.microsoft.com/office/drawing/2014/main" id="{4098A4C6-4FFB-4EF4-8317-8110224DB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56" name="Straight Connector 2055">
              <a:extLst>
                <a:ext uri="{FF2B5EF4-FFF2-40B4-BE49-F238E27FC236}">
                  <a16:creationId xmlns:a16="http://schemas.microsoft.com/office/drawing/2014/main" id="{4A415072-93F3-4FDA-96B8-7DFD2874C5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7" name="Straight Connector 2056">
              <a:extLst>
                <a:ext uri="{FF2B5EF4-FFF2-40B4-BE49-F238E27FC236}">
                  <a16:creationId xmlns:a16="http://schemas.microsoft.com/office/drawing/2014/main" id="{D8C2D828-7FBF-4467-B527-793E0E978C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58" name="Rectangle 23">
              <a:extLst>
                <a:ext uri="{FF2B5EF4-FFF2-40B4-BE49-F238E27FC236}">
                  <a16:creationId xmlns:a16="http://schemas.microsoft.com/office/drawing/2014/main" id="{B9D10F1D-AB99-42AD-8720-CDF3499591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59" name="Rectangle 25">
              <a:extLst>
                <a:ext uri="{FF2B5EF4-FFF2-40B4-BE49-F238E27FC236}">
                  <a16:creationId xmlns:a16="http://schemas.microsoft.com/office/drawing/2014/main" id="{5BF01F05-8464-452A-A278-4A40757B65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60" name="Isosceles Triangle 2059">
              <a:extLst>
                <a:ext uri="{FF2B5EF4-FFF2-40B4-BE49-F238E27FC236}">
                  <a16:creationId xmlns:a16="http://schemas.microsoft.com/office/drawing/2014/main" id="{FBCC0363-6CA5-4B64-A66F-4787325575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61" name="Rectangle 27">
              <a:extLst>
                <a:ext uri="{FF2B5EF4-FFF2-40B4-BE49-F238E27FC236}">
                  <a16:creationId xmlns:a16="http://schemas.microsoft.com/office/drawing/2014/main" id="{CBACBAB2-7577-4339-B610-7245E449D3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62" name="Rectangle 28">
              <a:extLst>
                <a:ext uri="{FF2B5EF4-FFF2-40B4-BE49-F238E27FC236}">
                  <a16:creationId xmlns:a16="http://schemas.microsoft.com/office/drawing/2014/main" id="{DFCB19D4-D4D4-4AFD-9ECC-A6D0E4AE2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63" name="Rectangle 29">
              <a:extLst>
                <a:ext uri="{FF2B5EF4-FFF2-40B4-BE49-F238E27FC236}">
                  <a16:creationId xmlns:a16="http://schemas.microsoft.com/office/drawing/2014/main" id="{3B32E423-85B7-4B28-B5C3-AB63224A46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64" name="Isosceles Triangle 2063">
              <a:extLst>
                <a:ext uri="{FF2B5EF4-FFF2-40B4-BE49-F238E27FC236}">
                  <a16:creationId xmlns:a16="http://schemas.microsoft.com/office/drawing/2014/main" id="{3DC38A14-94ED-496F-851A-CA6A98898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65" name="Isosceles Triangle 2064">
              <a:extLst>
                <a:ext uri="{FF2B5EF4-FFF2-40B4-BE49-F238E27FC236}">
                  <a16:creationId xmlns:a16="http://schemas.microsoft.com/office/drawing/2014/main" id="{14E862E4-F307-4A50-A3A9-0A79FD36D0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0D8E407-2541-6CEA-0B65-2D13770923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12" r="7945" b="-3"/>
          <a:stretch/>
        </p:blipFill>
        <p:spPr>
          <a:xfrm>
            <a:off x="3078396" y="10"/>
            <a:ext cx="3030396" cy="2618824"/>
          </a:xfrm>
          <a:custGeom>
            <a:avLst/>
            <a:gdLst/>
            <a:ahLst/>
            <a:cxnLst/>
            <a:rect l="l" t="t" r="r" b="b"/>
            <a:pathLst>
              <a:path w="3030396" h="2618834">
                <a:moveTo>
                  <a:pt x="398252" y="0"/>
                </a:moveTo>
                <a:lnTo>
                  <a:pt x="1887012" y="0"/>
                </a:lnTo>
                <a:lnTo>
                  <a:pt x="1887012" y="1"/>
                </a:lnTo>
                <a:lnTo>
                  <a:pt x="3030396" y="1"/>
                </a:lnTo>
                <a:lnTo>
                  <a:pt x="2639222" y="2618834"/>
                </a:lnTo>
                <a:lnTo>
                  <a:pt x="0" y="2618834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C38B56-2C1B-2446-194B-6CB76E8D8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790" y="2232539"/>
            <a:ext cx="3165212" cy="23394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100"/>
              <a:t>Christmas Celebrations</a:t>
            </a:r>
          </a:p>
        </p:txBody>
      </p:sp>
      <p:pic>
        <p:nvPicPr>
          <p:cNvPr id="2050" name="Picture 2" descr="No photo description available.">
            <a:extLst>
              <a:ext uri="{FF2B5EF4-FFF2-40B4-BE49-F238E27FC236}">
                <a16:creationId xmlns:a16="http://schemas.microsoft.com/office/drawing/2014/main" id="{943137ED-8243-1FCB-1D92-67CDF263C5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88" b="-5"/>
          <a:stretch/>
        </p:blipFill>
        <p:spPr bwMode="auto">
          <a:xfrm>
            <a:off x="440943" y="10"/>
            <a:ext cx="3038117" cy="2618824"/>
          </a:xfrm>
          <a:custGeom>
            <a:avLst/>
            <a:gdLst/>
            <a:ahLst/>
            <a:cxnLst/>
            <a:rect l="l" t="t" r="r" b="b"/>
            <a:pathLst>
              <a:path w="3038117" h="2618834">
                <a:moveTo>
                  <a:pt x="389438" y="0"/>
                </a:moveTo>
                <a:lnTo>
                  <a:pt x="3038117" y="0"/>
                </a:lnTo>
                <a:lnTo>
                  <a:pt x="2639865" y="2618834"/>
                </a:lnTo>
                <a:lnTo>
                  <a:pt x="0" y="261883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59EFAA-0447-650E-0296-CC0FCE3204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961" b="2"/>
          <a:stretch/>
        </p:blipFill>
        <p:spPr>
          <a:xfrm>
            <a:off x="1" y="2618834"/>
            <a:ext cx="5717617" cy="4239166"/>
          </a:xfrm>
          <a:custGeom>
            <a:avLst/>
            <a:gdLst/>
            <a:ahLst/>
            <a:cxnLst/>
            <a:rect l="l" t="t" r="r" b="b"/>
            <a:pathLst>
              <a:path w="5717617" h="4239166">
                <a:moveTo>
                  <a:pt x="440944" y="0"/>
                </a:moveTo>
                <a:lnTo>
                  <a:pt x="5717617" y="0"/>
                </a:lnTo>
                <a:lnTo>
                  <a:pt x="5084413" y="4239166"/>
                </a:lnTo>
                <a:lnTo>
                  <a:pt x="0" y="4239166"/>
                </a:lnTo>
                <a:lnTo>
                  <a:pt x="0" y="2965186"/>
                </a:lnTo>
                <a:close/>
              </a:path>
            </a:pathLst>
          </a:custGeom>
        </p:spPr>
      </p:pic>
      <p:cxnSp>
        <p:nvCxnSpPr>
          <p:cNvPr id="2067" name="Straight Connector 2066">
            <a:extLst>
              <a:ext uri="{FF2B5EF4-FFF2-40B4-BE49-F238E27FC236}">
                <a16:creationId xmlns:a16="http://schemas.microsoft.com/office/drawing/2014/main" id="{076A370E-C7CA-4ED6-BBEE-CE73A7944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40943" y="2618834"/>
            <a:ext cx="528385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9" name="Straight Connector 2068">
            <a:extLst>
              <a:ext uri="{FF2B5EF4-FFF2-40B4-BE49-F238E27FC236}">
                <a16:creationId xmlns:a16="http://schemas.microsoft.com/office/drawing/2014/main" id="{09C45DED-5AFE-434B-A28C-F5DF05539B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3078396" y="0"/>
            <a:ext cx="400664" cy="261883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logo with a flower&#10;&#10;Description automatically generated">
            <a:extLst>
              <a:ext uri="{FF2B5EF4-FFF2-40B4-BE49-F238E27FC236}">
                <a16:creationId xmlns:a16="http://schemas.microsoft.com/office/drawing/2014/main" id="{075B7B52-914B-C7A8-2DE1-A5E4909B61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7950" y="276225"/>
            <a:ext cx="1619250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62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9" name="Group 4108">
            <a:extLst>
              <a:ext uri="{FF2B5EF4-FFF2-40B4-BE49-F238E27FC236}">
                <a16:creationId xmlns:a16="http://schemas.microsoft.com/office/drawing/2014/main" id="{A13C5432-6672-46F6-A949-306A0C51CD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4110" name="Freeform 14">
              <a:extLst>
                <a:ext uri="{FF2B5EF4-FFF2-40B4-BE49-F238E27FC236}">
                  <a16:creationId xmlns:a16="http://schemas.microsoft.com/office/drawing/2014/main" id="{748B31E8-DAC6-4331-8386-FF58C8EA61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cxnSp>
          <p:nvCxnSpPr>
            <p:cNvPr id="4111" name="Straight Connector 4110">
              <a:extLst>
                <a:ext uri="{FF2B5EF4-FFF2-40B4-BE49-F238E27FC236}">
                  <a16:creationId xmlns:a16="http://schemas.microsoft.com/office/drawing/2014/main" id="{CD59B3FC-25D3-488E-A1B2-2F8C7E417B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2" name="Straight Connector 4111">
              <a:extLst>
                <a:ext uri="{FF2B5EF4-FFF2-40B4-BE49-F238E27FC236}">
                  <a16:creationId xmlns:a16="http://schemas.microsoft.com/office/drawing/2014/main" id="{46F2E580-2026-4FCA-89C2-5B075781F8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13" name="Rectangle 23">
              <a:extLst>
                <a:ext uri="{FF2B5EF4-FFF2-40B4-BE49-F238E27FC236}">
                  <a16:creationId xmlns:a16="http://schemas.microsoft.com/office/drawing/2014/main" id="{BB81B2A1-3E60-4D61-AAC8-1B3FBD418C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14" name="Rectangle 25">
              <a:extLst>
                <a:ext uri="{FF2B5EF4-FFF2-40B4-BE49-F238E27FC236}">
                  <a16:creationId xmlns:a16="http://schemas.microsoft.com/office/drawing/2014/main" id="{33DB1607-DA87-4633-A463-06F8528C4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15" name="Isosceles Triangle 4114">
              <a:extLst>
                <a:ext uri="{FF2B5EF4-FFF2-40B4-BE49-F238E27FC236}">
                  <a16:creationId xmlns:a16="http://schemas.microsoft.com/office/drawing/2014/main" id="{A901D6A0-A75C-4E97-9890-03FD4B2663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16" name="Rectangle 27">
              <a:extLst>
                <a:ext uri="{FF2B5EF4-FFF2-40B4-BE49-F238E27FC236}">
                  <a16:creationId xmlns:a16="http://schemas.microsoft.com/office/drawing/2014/main" id="{053603B4-A67B-407A-87C5-130820BAE6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17" name="Rectangle 28">
              <a:extLst>
                <a:ext uri="{FF2B5EF4-FFF2-40B4-BE49-F238E27FC236}">
                  <a16:creationId xmlns:a16="http://schemas.microsoft.com/office/drawing/2014/main" id="{368A30BB-02D2-4588-AC48-DA341B49C8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18" name="Rectangle 29">
              <a:extLst>
                <a:ext uri="{FF2B5EF4-FFF2-40B4-BE49-F238E27FC236}">
                  <a16:creationId xmlns:a16="http://schemas.microsoft.com/office/drawing/2014/main" id="{26F19370-4474-42AB-BE69-F72E658F55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19" name="Isosceles Triangle 4118">
              <a:extLst>
                <a:ext uri="{FF2B5EF4-FFF2-40B4-BE49-F238E27FC236}">
                  <a16:creationId xmlns:a16="http://schemas.microsoft.com/office/drawing/2014/main" id="{8A1C6EF0-AB3B-4DBC-ABC9-A89FB2ABFA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709B806-3BA1-B049-2EE7-548360778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790" y="2232539"/>
            <a:ext cx="3165212" cy="23394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3700"/>
              <a:t>Restoring the Churchyard Paths</a:t>
            </a:r>
          </a:p>
        </p:txBody>
      </p:sp>
      <p:pic>
        <p:nvPicPr>
          <p:cNvPr id="4102" name="Picture 6" descr="May be an image of the Cotswolds">
            <a:extLst>
              <a:ext uri="{FF2B5EF4-FFF2-40B4-BE49-F238E27FC236}">
                <a16:creationId xmlns:a16="http://schemas.microsoft.com/office/drawing/2014/main" id="{A3D1DBF2-F465-D323-F56A-3AECD9955B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8194"/>
          <a:stretch/>
        </p:blipFill>
        <p:spPr bwMode="auto">
          <a:xfrm>
            <a:off x="2957361" y="10"/>
            <a:ext cx="3151431" cy="3437494"/>
          </a:xfrm>
          <a:custGeom>
            <a:avLst/>
            <a:gdLst/>
            <a:ahLst/>
            <a:cxnLst/>
            <a:rect l="l" t="t" r="r" b="b"/>
            <a:pathLst>
              <a:path w="3151431" h="3437504">
                <a:moveTo>
                  <a:pt x="514552" y="0"/>
                </a:moveTo>
                <a:lnTo>
                  <a:pt x="2008047" y="0"/>
                </a:lnTo>
                <a:lnTo>
                  <a:pt x="2008047" y="1"/>
                </a:lnTo>
                <a:lnTo>
                  <a:pt x="3151431" y="1"/>
                </a:lnTo>
                <a:lnTo>
                  <a:pt x="2637972" y="3437504"/>
                </a:lnTo>
                <a:lnTo>
                  <a:pt x="0" y="343750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No photo description available.">
            <a:extLst>
              <a:ext uri="{FF2B5EF4-FFF2-40B4-BE49-F238E27FC236}">
                <a16:creationId xmlns:a16="http://schemas.microsoft.com/office/drawing/2014/main" id="{D5FDA15C-CF67-F622-58ED-C8344C0544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48" r="-3" b="3592"/>
          <a:stretch/>
        </p:blipFill>
        <p:spPr bwMode="auto">
          <a:xfrm>
            <a:off x="319203" y="10"/>
            <a:ext cx="3153384" cy="3437494"/>
          </a:xfrm>
          <a:custGeom>
            <a:avLst/>
            <a:gdLst/>
            <a:ahLst/>
            <a:cxnLst/>
            <a:rect l="l" t="t" r="r" b="b"/>
            <a:pathLst>
              <a:path w="3153384" h="3437504">
                <a:moveTo>
                  <a:pt x="511180" y="0"/>
                </a:moveTo>
                <a:lnTo>
                  <a:pt x="3153384" y="0"/>
                </a:lnTo>
                <a:lnTo>
                  <a:pt x="2638832" y="3437504"/>
                </a:lnTo>
                <a:lnTo>
                  <a:pt x="0" y="343750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May be an image of the Cotswolds and grass">
            <a:extLst>
              <a:ext uri="{FF2B5EF4-FFF2-40B4-BE49-F238E27FC236}">
                <a16:creationId xmlns:a16="http://schemas.microsoft.com/office/drawing/2014/main" id="{CD53C395-E271-8386-96D3-3872ED3FDD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3229"/>
          <a:stretch/>
        </p:blipFill>
        <p:spPr bwMode="auto">
          <a:xfrm>
            <a:off x="2648843" y="3424766"/>
            <a:ext cx="2956476" cy="3420496"/>
          </a:xfrm>
          <a:custGeom>
            <a:avLst/>
            <a:gdLst/>
            <a:ahLst/>
            <a:cxnLst/>
            <a:rect l="l" t="t" r="r" b="b"/>
            <a:pathLst>
              <a:path w="2956476" h="3420496">
                <a:moveTo>
                  <a:pt x="319202" y="0"/>
                </a:moveTo>
                <a:lnTo>
                  <a:pt x="2956476" y="0"/>
                </a:lnTo>
                <a:lnTo>
                  <a:pt x="2444471" y="3420496"/>
                </a:lnTo>
                <a:lnTo>
                  <a:pt x="0" y="3420496"/>
                </a:lnTo>
                <a:lnTo>
                  <a:pt x="0" y="214651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May be an image of the Cotswolds">
            <a:extLst>
              <a:ext uri="{FF2B5EF4-FFF2-40B4-BE49-F238E27FC236}">
                <a16:creationId xmlns:a16="http://schemas.microsoft.com/office/drawing/2014/main" id="{3C274EE0-C35E-FA69-1761-AA5CCF12D2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1" r="-1" b="5939"/>
          <a:stretch/>
        </p:blipFill>
        <p:spPr bwMode="auto">
          <a:xfrm>
            <a:off x="-194253" y="3445376"/>
            <a:ext cx="3151535" cy="3420496"/>
          </a:xfrm>
          <a:custGeom>
            <a:avLst/>
            <a:gdLst/>
            <a:ahLst/>
            <a:cxnLst/>
            <a:rect l="l" t="t" r="r" b="b"/>
            <a:pathLst>
              <a:path w="3151535" h="3420496">
                <a:moveTo>
                  <a:pt x="512005" y="0"/>
                </a:moveTo>
                <a:lnTo>
                  <a:pt x="3151535" y="0"/>
                </a:lnTo>
                <a:lnTo>
                  <a:pt x="2640616" y="3420496"/>
                </a:lnTo>
                <a:lnTo>
                  <a:pt x="0" y="342049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121" name="Straight Connector 4120">
            <a:extLst>
              <a:ext uri="{FF2B5EF4-FFF2-40B4-BE49-F238E27FC236}">
                <a16:creationId xmlns:a16="http://schemas.microsoft.com/office/drawing/2014/main" id="{10B812AA-D5A0-4C06-B21B-6FF396A77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9203" y="3437504"/>
            <a:ext cx="527613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23" name="Straight Connector 4122">
            <a:extLst>
              <a:ext uri="{FF2B5EF4-FFF2-40B4-BE49-F238E27FC236}">
                <a16:creationId xmlns:a16="http://schemas.microsoft.com/office/drawing/2014/main" id="{2B8DD555-A93D-4469-AE2B-ACCE692491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2443799" y="0"/>
            <a:ext cx="1028788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logo with a flower&#10;&#10;Description automatically generated">
            <a:extLst>
              <a:ext uri="{FF2B5EF4-FFF2-40B4-BE49-F238E27FC236}">
                <a16:creationId xmlns:a16="http://schemas.microsoft.com/office/drawing/2014/main" id="{A7A03405-F3FB-9F0C-B63A-17A1D0FD36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7950" y="276225"/>
            <a:ext cx="1619250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697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90A61547-2555-4DE2-A37F-A53E549174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C2447E0-8F0D-479C-94E4-82BC8EB68C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F943397-DCDD-44CB-BBA9-9510B7698D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3">
              <a:extLst>
                <a:ext uri="{FF2B5EF4-FFF2-40B4-BE49-F238E27FC236}">
                  <a16:creationId xmlns:a16="http://schemas.microsoft.com/office/drawing/2014/main" id="{E2630ADC-31DB-4C48-AC4A-DAAE5A7B8E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" name="Rectangle 25">
              <a:extLst>
                <a:ext uri="{FF2B5EF4-FFF2-40B4-BE49-F238E27FC236}">
                  <a16:creationId xmlns:a16="http://schemas.microsoft.com/office/drawing/2014/main" id="{2CA5C44E-F54E-47E0-8989-4D8686B33C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FF54E15E-830B-4375-A239-4C51954DEA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" name="Rectangle 27">
              <a:extLst>
                <a:ext uri="{FF2B5EF4-FFF2-40B4-BE49-F238E27FC236}">
                  <a16:creationId xmlns:a16="http://schemas.microsoft.com/office/drawing/2014/main" id="{CB37E322-FF7E-4872-BD6B-50A48CBEA5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" name="Rectangle 28">
              <a:extLst>
                <a:ext uri="{FF2B5EF4-FFF2-40B4-BE49-F238E27FC236}">
                  <a16:creationId xmlns:a16="http://schemas.microsoft.com/office/drawing/2014/main" id="{710D0C1E-D2F8-45B2-AE14-1AC8E976F7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" name="Rectangle 29">
              <a:extLst>
                <a:ext uri="{FF2B5EF4-FFF2-40B4-BE49-F238E27FC236}">
                  <a16:creationId xmlns:a16="http://schemas.microsoft.com/office/drawing/2014/main" id="{3216331B-17D0-4167-ABD2-B2198058C2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" name="Isosceles Triangle 34">
              <a:extLst>
                <a:ext uri="{FF2B5EF4-FFF2-40B4-BE49-F238E27FC236}">
                  <a16:creationId xmlns:a16="http://schemas.microsoft.com/office/drawing/2014/main" id="{A53A7A96-3806-4BB3-91DE-6EED48AC78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F8C2B86C-EE71-466E-8991-503F9C9C1B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7B1F135-DAD6-A6EE-FDC1-454C84EB2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968" y="4473225"/>
            <a:ext cx="8288035" cy="127034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400"/>
              <a:t>Biodiversity Projects in the Churchyard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BA88B3-49E5-CCEA-46AF-8C75E2BB43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175" r="-3" b="10169"/>
          <a:stretch/>
        </p:blipFill>
        <p:spPr>
          <a:xfrm>
            <a:off x="1161832" y="934221"/>
            <a:ext cx="3677982" cy="33177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B539DD-CD90-3472-86B6-309899DACB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50" r="12408" b="2"/>
          <a:stretch/>
        </p:blipFill>
        <p:spPr>
          <a:xfrm>
            <a:off x="5420151" y="934221"/>
            <a:ext cx="3677983" cy="3317736"/>
          </a:xfrm>
          <a:prstGeom prst="rect">
            <a:avLst/>
          </a:prstGeom>
        </p:spPr>
      </p:pic>
      <p:pic>
        <p:nvPicPr>
          <p:cNvPr id="3" name="Picture 2" descr="A logo with a flower&#10;&#10;Description automatically generated">
            <a:extLst>
              <a:ext uri="{FF2B5EF4-FFF2-40B4-BE49-F238E27FC236}">
                <a16:creationId xmlns:a16="http://schemas.microsoft.com/office/drawing/2014/main" id="{C623E952-450A-77DB-C617-89945FBA14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7950" y="276225"/>
            <a:ext cx="1619250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1116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3" name="Group 3112">
            <a:extLst>
              <a:ext uri="{FF2B5EF4-FFF2-40B4-BE49-F238E27FC236}">
                <a16:creationId xmlns:a16="http://schemas.microsoft.com/office/drawing/2014/main" id="{5EA39187-0197-4C1D-BE4A-06B353C7B2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114" name="Straight Connector 3113">
              <a:extLst>
                <a:ext uri="{FF2B5EF4-FFF2-40B4-BE49-F238E27FC236}">
                  <a16:creationId xmlns:a16="http://schemas.microsoft.com/office/drawing/2014/main" id="{9E0FD730-D6BC-440A-89CF-7AA0C22C2F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5" name="Straight Connector 3114">
              <a:extLst>
                <a:ext uri="{FF2B5EF4-FFF2-40B4-BE49-F238E27FC236}">
                  <a16:creationId xmlns:a16="http://schemas.microsoft.com/office/drawing/2014/main" id="{31382DE6-64CB-4577-89E8-47941290A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16" name="Rectangle 23">
              <a:extLst>
                <a:ext uri="{FF2B5EF4-FFF2-40B4-BE49-F238E27FC236}">
                  <a16:creationId xmlns:a16="http://schemas.microsoft.com/office/drawing/2014/main" id="{3ABD17EF-A676-4770-A8C8-E83BA02300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17" name="Rectangle 25">
              <a:extLst>
                <a:ext uri="{FF2B5EF4-FFF2-40B4-BE49-F238E27FC236}">
                  <a16:creationId xmlns:a16="http://schemas.microsoft.com/office/drawing/2014/main" id="{380D4582-A9DE-4A6E-8537-EFC4F860C3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18" name="Isosceles Triangle 3117">
              <a:extLst>
                <a:ext uri="{FF2B5EF4-FFF2-40B4-BE49-F238E27FC236}">
                  <a16:creationId xmlns:a16="http://schemas.microsoft.com/office/drawing/2014/main" id="{D66B8CF3-0959-4E8D-8F3A-AF62F21D9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19" name="Rectangle 27">
              <a:extLst>
                <a:ext uri="{FF2B5EF4-FFF2-40B4-BE49-F238E27FC236}">
                  <a16:creationId xmlns:a16="http://schemas.microsoft.com/office/drawing/2014/main" id="{97D4D559-2783-4E84-BB73-7F51D02357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20" name="Rectangle 28">
              <a:extLst>
                <a:ext uri="{FF2B5EF4-FFF2-40B4-BE49-F238E27FC236}">
                  <a16:creationId xmlns:a16="http://schemas.microsoft.com/office/drawing/2014/main" id="{8834FE36-E841-40B5-9465-1CFC99ED55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21" name="Rectangle 29">
              <a:extLst>
                <a:ext uri="{FF2B5EF4-FFF2-40B4-BE49-F238E27FC236}">
                  <a16:creationId xmlns:a16="http://schemas.microsoft.com/office/drawing/2014/main" id="{1A4197A1-AE79-4DC1-9E3A-845B40BA8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22" name="Isosceles Triangle 3121">
              <a:extLst>
                <a:ext uri="{FF2B5EF4-FFF2-40B4-BE49-F238E27FC236}">
                  <a16:creationId xmlns:a16="http://schemas.microsoft.com/office/drawing/2014/main" id="{326F6688-CBD0-42EE-9B90-25100FE89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23" name="Isosceles Triangle 3122">
              <a:extLst>
                <a:ext uri="{FF2B5EF4-FFF2-40B4-BE49-F238E27FC236}">
                  <a16:creationId xmlns:a16="http://schemas.microsoft.com/office/drawing/2014/main" id="{EF23F9BB-FC2E-48BA-8E63-A4436C28DA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C6E62B9-D1C2-6F23-18D8-1E7639AA8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968" y="4473226"/>
            <a:ext cx="8288035" cy="109665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/>
              <a:t>Biodiversity Projects by the Roadside</a:t>
            </a:r>
          </a:p>
        </p:txBody>
      </p:sp>
      <p:pic>
        <p:nvPicPr>
          <p:cNvPr id="6" name="Picture 5" descr="A field of flowers and grass&#10;&#10;Description automatically generated">
            <a:extLst>
              <a:ext uri="{FF2B5EF4-FFF2-40B4-BE49-F238E27FC236}">
                <a16:creationId xmlns:a16="http://schemas.microsoft.com/office/drawing/2014/main" id="{2A20360D-F82C-1C62-1E16-4FFB2870AB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344" b="-3"/>
          <a:stretch/>
        </p:blipFill>
        <p:spPr>
          <a:xfrm rot="5400000">
            <a:off x="1183314" y="412254"/>
            <a:ext cx="3635025" cy="4029716"/>
          </a:xfrm>
          <a:prstGeom prst="rect">
            <a:avLst/>
          </a:prstGeom>
        </p:spPr>
      </p:pic>
      <p:pic>
        <p:nvPicPr>
          <p:cNvPr id="4" name="Picture 3" descr="A insect on a blade of grass&#10;&#10;Description automatically generated">
            <a:extLst>
              <a:ext uri="{FF2B5EF4-FFF2-40B4-BE49-F238E27FC236}">
                <a16:creationId xmlns:a16="http://schemas.microsoft.com/office/drawing/2014/main" id="{0D1C11C8-D76B-CEDC-6A46-3761321057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0" r="18524" b="-3"/>
          <a:stretch/>
        </p:blipFill>
        <p:spPr>
          <a:xfrm rot="5400000">
            <a:off x="5441631" y="410663"/>
            <a:ext cx="3635025" cy="4029716"/>
          </a:xfrm>
          <a:prstGeom prst="rect">
            <a:avLst/>
          </a:prstGeom>
        </p:spPr>
      </p:pic>
      <p:pic>
        <p:nvPicPr>
          <p:cNvPr id="7" name="Picture 6" descr="A logo with a flower&#10;&#10;Description automatically generated">
            <a:extLst>
              <a:ext uri="{FF2B5EF4-FFF2-40B4-BE49-F238E27FC236}">
                <a16:creationId xmlns:a16="http://schemas.microsoft.com/office/drawing/2014/main" id="{5AE3A41B-F5EE-6CED-9EFA-E0C58A9255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7950" y="276225"/>
            <a:ext cx="1619250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126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A13C5432-6672-46F6-A949-306A0C51CD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28" name="Freeform 14">
              <a:extLst>
                <a:ext uri="{FF2B5EF4-FFF2-40B4-BE49-F238E27FC236}">
                  <a16:creationId xmlns:a16="http://schemas.microsoft.com/office/drawing/2014/main" id="{748B31E8-DAC6-4331-8386-FF58C8EA61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D59B3FC-25D3-488E-A1B2-2F8C7E417B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6F2E580-2026-4FCA-89C2-5B075781F8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23">
              <a:extLst>
                <a:ext uri="{FF2B5EF4-FFF2-40B4-BE49-F238E27FC236}">
                  <a16:creationId xmlns:a16="http://schemas.microsoft.com/office/drawing/2014/main" id="{BB81B2A1-3E60-4D61-AAC8-1B3FBD418C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" name="Rectangle 25">
              <a:extLst>
                <a:ext uri="{FF2B5EF4-FFF2-40B4-BE49-F238E27FC236}">
                  <a16:creationId xmlns:a16="http://schemas.microsoft.com/office/drawing/2014/main" id="{33DB1607-DA87-4633-A463-06F8528C4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A901D6A0-A75C-4E97-9890-03FD4B2663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" name="Rectangle 27">
              <a:extLst>
                <a:ext uri="{FF2B5EF4-FFF2-40B4-BE49-F238E27FC236}">
                  <a16:creationId xmlns:a16="http://schemas.microsoft.com/office/drawing/2014/main" id="{053603B4-A67B-407A-87C5-130820BAE6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" name="Rectangle 28">
              <a:extLst>
                <a:ext uri="{FF2B5EF4-FFF2-40B4-BE49-F238E27FC236}">
                  <a16:creationId xmlns:a16="http://schemas.microsoft.com/office/drawing/2014/main" id="{368A30BB-02D2-4588-AC48-DA341B49C8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" name="Rectangle 29">
              <a:extLst>
                <a:ext uri="{FF2B5EF4-FFF2-40B4-BE49-F238E27FC236}">
                  <a16:creationId xmlns:a16="http://schemas.microsoft.com/office/drawing/2014/main" id="{26F19370-4474-42AB-BE69-F72E658F55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8A1C6EF0-AB3B-4DBC-ABC9-A89FB2ABFA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C48E37B-590E-F5E8-BB4A-386B6702F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790" y="2232539"/>
            <a:ext cx="3165212" cy="23394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400"/>
              <a:t>Look after the Playpark</a:t>
            </a:r>
          </a:p>
        </p:txBody>
      </p:sp>
      <p:pic>
        <p:nvPicPr>
          <p:cNvPr id="20" name="Picture 19" descr="A playground with a slide and a bench&#10;&#10;Description automatically generated">
            <a:extLst>
              <a:ext uri="{FF2B5EF4-FFF2-40B4-BE49-F238E27FC236}">
                <a16:creationId xmlns:a16="http://schemas.microsoft.com/office/drawing/2014/main" id="{BB6A1949-765E-3104-6C15-D704C7B036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0" r="13439" b="-3"/>
          <a:stretch/>
        </p:blipFill>
        <p:spPr>
          <a:xfrm>
            <a:off x="2957361" y="10"/>
            <a:ext cx="3151431" cy="3437494"/>
          </a:xfrm>
          <a:custGeom>
            <a:avLst/>
            <a:gdLst/>
            <a:ahLst/>
            <a:cxnLst/>
            <a:rect l="l" t="t" r="r" b="b"/>
            <a:pathLst>
              <a:path w="3151431" h="3437504">
                <a:moveTo>
                  <a:pt x="514552" y="0"/>
                </a:moveTo>
                <a:lnTo>
                  <a:pt x="2008047" y="0"/>
                </a:lnTo>
                <a:lnTo>
                  <a:pt x="2008047" y="1"/>
                </a:lnTo>
                <a:lnTo>
                  <a:pt x="3151431" y="1"/>
                </a:lnTo>
                <a:lnTo>
                  <a:pt x="2637972" y="3437504"/>
                </a:lnTo>
                <a:lnTo>
                  <a:pt x="0" y="3437504"/>
                </a:lnTo>
                <a:close/>
              </a:path>
            </a:pathLst>
          </a:custGeom>
        </p:spPr>
      </p:pic>
      <p:pic>
        <p:nvPicPr>
          <p:cNvPr id="22" name="Picture 21" descr="A playground with a structure in the middle of grass&#10;&#10;Description automatically generated">
            <a:extLst>
              <a:ext uri="{FF2B5EF4-FFF2-40B4-BE49-F238E27FC236}">
                <a16:creationId xmlns:a16="http://schemas.microsoft.com/office/drawing/2014/main" id="{F4C294C9-32BB-9531-0502-247879B06A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4" r="20103" b="-3"/>
          <a:stretch/>
        </p:blipFill>
        <p:spPr>
          <a:xfrm>
            <a:off x="319203" y="10"/>
            <a:ext cx="3153384" cy="3437494"/>
          </a:xfrm>
          <a:custGeom>
            <a:avLst/>
            <a:gdLst/>
            <a:ahLst/>
            <a:cxnLst/>
            <a:rect l="l" t="t" r="r" b="b"/>
            <a:pathLst>
              <a:path w="3153384" h="3437504">
                <a:moveTo>
                  <a:pt x="511180" y="0"/>
                </a:moveTo>
                <a:lnTo>
                  <a:pt x="3153384" y="0"/>
                </a:lnTo>
                <a:lnTo>
                  <a:pt x="2638832" y="3437504"/>
                </a:lnTo>
                <a:lnTo>
                  <a:pt x="0" y="3437504"/>
                </a:lnTo>
                <a:close/>
              </a:path>
            </a:pathLst>
          </a:custGeom>
        </p:spPr>
      </p:pic>
      <p:pic>
        <p:nvPicPr>
          <p:cNvPr id="14" name="Picture 13" descr="A green and black playground equipment&#10;&#10;Description automatically generated">
            <a:extLst>
              <a:ext uri="{FF2B5EF4-FFF2-40B4-BE49-F238E27FC236}">
                <a16:creationId xmlns:a16="http://schemas.microsoft.com/office/drawing/2014/main" id="{8E63F679-3829-90AF-A0EC-E443BB8C52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5" r="20161" b="3"/>
          <a:stretch/>
        </p:blipFill>
        <p:spPr>
          <a:xfrm>
            <a:off x="1" y="3437504"/>
            <a:ext cx="2956476" cy="3420496"/>
          </a:xfrm>
          <a:custGeom>
            <a:avLst/>
            <a:gdLst/>
            <a:ahLst/>
            <a:cxnLst/>
            <a:rect l="l" t="t" r="r" b="b"/>
            <a:pathLst>
              <a:path w="2956476" h="3420496">
                <a:moveTo>
                  <a:pt x="319202" y="0"/>
                </a:moveTo>
                <a:lnTo>
                  <a:pt x="2956476" y="0"/>
                </a:lnTo>
                <a:lnTo>
                  <a:pt x="2444471" y="3420496"/>
                </a:lnTo>
                <a:lnTo>
                  <a:pt x="0" y="3420496"/>
                </a:lnTo>
                <a:lnTo>
                  <a:pt x="0" y="2146516"/>
                </a:lnTo>
                <a:close/>
              </a:path>
            </a:pathLst>
          </a:custGeom>
        </p:spPr>
      </p:pic>
      <p:pic>
        <p:nvPicPr>
          <p:cNvPr id="18" name="Picture 17" descr="A playground with a church in the background&#10;&#10;Description automatically generated">
            <a:extLst>
              <a:ext uri="{FF2B5EF4-FFF2-40B4-BE49-F238E27FC236}">
                <a16:creationId xmlns:a16="http://schemas.microsoft.com/office/drawing/2014/main" id="{D1725CE5-EADE-BB7D-6B67-56EAF28C8F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3" r="24327" b="3"/>
          <a:stretch/>
        </p:blipFill>
        <p:spPr>
          <a:xfrm>
            <a:off x="2443799" y="3437504"/>
            <a:ext cx="3151535" cy="3420496"/>
          </a:xfrm>
          <a:custGeom>
            <a:avLst/>
            <a:gdLst/>
            <a:ahLst/>
            <a:cxnLst/>
            <a:rect l="l" t="t" r="r" b="b"/>
            <a:pathLst>
              <a:path w="3151535" h="3420496">
                <a:moveTo>
                  <a:pt x="512005" y="0"/>
                </a:moveTo>
                <a:lnTo>
                  <a:pt x="3151535" y="0"/>
                </a:lnTo>
                <a:lnTo>
                  <a:pt x="2640616" y="3420496"/>
                </a:lnTo>
                <a:lnTo>
                  <a:pt x="0" y="3420496"/>
                </a:lnTo>
                <a:close/>
              </a:path>
            </a:pathLst>
          </a:cu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0B812AA-D5A0-4C06-B21B-6FF396A77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9203" y="3437504"/>
            <a:ext cx="527613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B8DD555-A93D-4469-AE2B-ACCE692491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2443799" y="0"/>
            <a:ext cx="1028788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A logo with a flower&#10;&#10;Description automatically generated">
            <a:extLst>
              <a:ext uri="{FF2B5EF4-FFF2-40B4-BE49-F238E27FC236}">
                <a16:creationId xmlns:a16="http://schemas.microsoft.com/office/drawing/2014/main" id="{576C4F09-9F62-389C-D830-588D3658EE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7950" y="276225"/>
            <a:ext cx="1619250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958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5B71F80-1F92-4074-84D9-16A062B215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21FAD3-BA9F-8F4C-278F-519A50220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>
            <a:normAutofit/>
          </a:bodyPr>
          <a:lstStyle/>
          <a:p>
            <a:r>
              <a:rPr lang="en-GB" dirty="0"/>
              <a:t>Councillors</a:t>
            </a: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7209C9DA-6E0D-46D9-8275-C52222D8CC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3EB57A4D-E0D0-46DA-B339-F24CA46FA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76E51E1-092B-058F-BF64-213C60B546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1617092"/>
              </p:ext>
            </p:extLst>
          </p:nvPr>
        </p:nvGraphicFramePr>
        <p:xfrm>
          <a:off x="1286933" y="1948543"/>
          <a:ext cx="9618133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 descr="A logo with a flower&#10;&#10;Description automatically generated">
            <a:extLst>
              <a:ext uri="{FF2B5EF4-FFF2-40B4-BE49-F238E27FC236}">
                <a16:creationId xmlns:a16="http://schemas.microsoft.com/office/drawing/2014/main" id="{3E81EA80-BCEA-0B8E-684F-86702215B5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7950" y="276225"/>
            <a:ext cx="1619250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6311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5B71F80-1F92-4074-84D9-16A062B215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ED4CE3-93D6-512D-CAAB-CA891D6B7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>
            <a:normAutofit/>
          </a:bodyPr>
          <a:lstStyle/>
          <a:p>
            <a:r>
              <a:rPr lang="en-GB" dirty="0"/>
              <a:t>Clerk</a:t>
            </a: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7209C9DA-6E0D-46D9-8275-C52222D8CC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3EB57A4D-E0D0-46DA-B339-F24CA46FA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60E5B67-A2CA-BA0F-9AA6-A6C1B930192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3926583"/>
              </p:ext>
            </p:extLst>
          </p:nvPr>
        </p:nvGraphicFramePr>
        <p:xfrm>
          <a:off x="1286933" y="1948543"/>
          <a:ext cx="9618133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 descr="A logo with a flower&#10;&#10;Description automatically generated">
            <a:extLst>
              <a:ext uri="{FF2B5EF4-FFF2-40B4-BE49-F238E27FC236}">
                <a16:creationId xmlns:a16="http://schemas.microsoft.com/office/drawing/2014/main" id="{5D90AF60-2AAB-1344-6CA1-1114772307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7950" y="276225"/>
            <a:ext cx="1619250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150317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120</TotalTime>
  <Words>218</Words>
  <Application>Microsoft Office PowerPoint</Application>
  <PresentationFormat>Widescreen</PresentationFormat>
  <Paragraphs>34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Trebuchet MS</vt:lpstr>
      <vt:lpstr>Wingdings 3</vt:lpstr>
      <vt:lpstr>Facet</vt:lpstr>
      <vt:lpstr>What does the Council do?</vt:lpstr>
      <vt:lpstr>What does the Council do?</vt:lpstr>
      <vt:lpstr>Christmas Celebrations</vt:lpstr>
      <vt:lpstr>Restoring the Churchyard Paths</vt:lpstr>
      <vt:lpstr>Biodiversity Projects in the Churchyard</vt:lpstr>
      <vt:lpstr>Biodiversity Projects by the Roadside</vt:lpstr>
      <vt:lpstr>Look after the Playpark</vt:lpstr>
      <vt:lpstr>Councillors</vt:lpstr>
      <vt:lpstr>Clerk</vt:lpstr>
      <vt:lpstr>What do you know about the parish?</vt:lpstr>
      <vt:lpstr>What do you want? The Parish Council works for you! 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does the Council do?</dc:title>
  <dc:creator>Samantha Parkin</dc:creator>
  <cp:lastModifiedBy>Samantha Parkin</cp:lastModifiedBy>
  <cp:revision>3</cp:revision>
  <cp:lastPrinted>2023-11-07T10:45:21Z</cp:lastPrinted>
  <dcterms:created xsi:type="dcterms:W3CDTF">2023-11-03T13:10:10Z</dcterms:created>
  <dcterms:modified xsi:type="dcterms:W3CDTF">2023-11-07T10:46:50Z</dcterms:modified>
</cp:coreProperties>
</file>